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779" autoAdjust="0"/>
    <p:restoredTop sz="94660"/>
  </p:normalViewPr>
  <p:slideViewPr>
    <p:cSldViewPr snapToGrid="0">
      <p:cViewPr varScale="1">
        <p:scale>
          <a:sx n="76" d="100"/>
          <a:sy n="76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7/26/2016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6094" y="311932"/>
            <a:ext cx="11981939" cy="236988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5000" dirty="0" smtClean="0">
                <a:cs typeface="B Nazanin" panose="00000400000000000000" pitchFamily="2" charset="-78"/>
              </a:rPr>
              <a:t>نوآوران گرمی | مرجع پروژه های دانشجویی</a:t>
            </a:r>
          </a:p>
          <a:p>
            <a:r>
              <a:rPr lang="en-US" sz="4000" b="1" dirty="0" smtClean="0">
                <a:cs typeface="B Titr" panose="00000700000000000000" pitchFamily="2" charset="-78"/>
              </a:rPr>
              <a:t>                        </a:t>
            </a:r>
          </a:p>
          <a:p>
            <a:pPr algn="ctr"/>
            <a:r>
              <a:rPr lang="en-US" sz="4000" b="1" dirty="0" smtClean="0">
                <a:cs typeface="B Titr" panose="00000700000000000000" pitchFamily="2" charset="-78"/>
              </a:rPr>
              <a:t>www.NoavaranGermi.ir</a:t>
            </a:r>
            <a:endParaRPr lang="en-US" sz="4000" b="1" dirty="0" smtClean="0">
              <a:cs typeface="B Titr" panose="00000700000000000000" pitchFamily="2" charset="-78"/>
            </a:endParaRPr>
          </a:p>
          <a:p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144074" y="3490134"/>
            <a:ext cx="1249680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fa-IR" sz="2500" dirty="0" smtClean="0">
                <a:cs typeface="B Nazanin" panose="00000400000000000000" pitchFamily="2" charset="-78"/>
              </a:rPr>
              <a:t>شماره های تماس: </a:t>
            </a:r>
          </a:p>
          <a:p>
            <a:pPr algn="ctr"/>
            <a:r>
              <a:rPr lang="en-US" sz="3500" dirty="0" smtClean="0">
                <a:cs typeface="B Nazanin" panose="00000400000000000000" pitchFamily="2" charset="-78"/>
              </a:rPr>
              <a:t>                  09194751295 </a:t>
            </a:r>
            <a:r>
              <a:rPr lang="en-US" sz="3500" dirty="0">
                <a:cs typeface="B Nazanin" panose="00000400000000000000" pitchFamily="2" charset="-78"/>
              </a:rPr>
              <a:t>- 09365442247 </a:t>
            </a:r>
            <a:endParaRPr lang="fa-IR" sz="3500" dirty="0">
              <a:cs typeface="B Nazanin" panose="00000400000000000000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28045" y="5314119"/>
            <a:ext cx="9124681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fa-IR" sz="3000" dirty="0" smtClean="0">
                <a:cs typeface="B Nazanin" panose="00000400000000000000" pitchFamily="2" charset="-78"/>
              </a:rPr>
              <a:t> ایمیل:</a:t>
            </a:r>
          </a:p>
          <a:p>
            <a:r>
              <a:rPr lang="en-US" sz="3000" dirty="0">
                <a:cs typeface="B Nazanin" panose="00000400000000000000" pitchFamily="2" charset="-78"/>
              </a:rPr>
              <a:t>  </a:t>
            </a:r>
            <a:r>
              <a:rPr lang="en-US" sz="3000" dirty="0" smtClean="0">
                <a:cs typeface="B Nazanin" panose="00000400000000000000" pitchFamily="2" charset="-78"/>
              </a:rPr>
              <a:t>                  noavarangermi@gmail.com </a:t>
            </a:r>
            <a:endParaRPr lang="fa-IR" sz="30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4462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47</TotalTime>
  <Words>22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 Nazanin</vt:lpstr>
      <vt:lpstr>B Titr</vt:lpstr>
      <vt:lpstr>Calibri</vt:lpstr>
      <vt:lpstr>Calibri Light</vt:lpstr>
      <vt:lpstr>Celestial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saeed</dc:creator>
  <cp:lastModifiedBy>naser seifi</cp:lastModifiedBy>
  <cp:revision>11</cp:revision>
  <dcterms:created xsi:type="dcterms:W3CDTF">2015-08-15T22:47:45Z</dcterms:created>
  <dcterms:modified xsi:type="dcterms:W3CDTF">2016-07-26T13:12:20Z</dcterms:modified>
</cp:coreProperties>
</file>