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quickStyle13.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Default Extension="gif" ContentType="image/gif"/>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slides/slide79.xml" ContentType="application/vnd.openxmlformats-officedocument.presentationml.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slides/slide20.xml" ContentType="application/vnd.openxmlformats-officedocument.presentationml.slide+xml"/>
  <Override PartName="/ppt/diagrams/layout4.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86"/>
  </p:notesMasterIdLst>
  <p:sldIdLst>
    <p:sldId id="256" r:id="rId2"/>
    <p:sldId id="257" r:id="rId3"/>
    <p:sldId id="329" r:id="rId4"/>
    <p:sldId id="327" r:id="rId5"/>
    <p:sldId id="328" r:id="rId6"/>
    <p:sldId id="258" r:id="rId7"/>
    <p:sldId id="337" r:id="rId8"/>
    <p:sldId id="33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8" r:id="rId22"/>
    <p:sldId id="271" r:id="rId23"/>
    <p:sldId id="272" r:id="rId24"/>
    <p:sldId id="273" r:id="rId25"/>
    <p:sldId id="274" r:id="rId26"/>
    <p:sldId id="275" r:id="rId27"/>
    <p:sldId id="276"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277" r:id="rId42"/>
    <p:sldId id="279" r:id="rId43"/>
    <p:sldId id="280" r:id="rId44"/>
    <p:sldId id="281" r:id="rId45"/>
    <p:sldId id="282" r:id="rId46"/>
    <p:sldId id="283" r:id="rId47"/>
    <p:sldId id="284" r:id="rId48"/>
    <p:sldId id="285" r:id="rId49"/>
    <p:sldId id="286" r:id="rId50"/>
    <p:sldId id="287" r:id="rId51"/>
    <p:sldId id="288" r:id="rId52"/>
    <p:sldId id="289" r:id="rId53"/>
    <p:sldId id="290" r:id="rId54"/>
    <p:sldId id="291" r:id="rId55"/>
    <p:sldId id="305" r:id="rId56"/>
    <p:sldId id="306" r:id="rId57"/>
    <p:sldId id="307" r:id="rId58"/>
    <p:sldId id="322" r:id="rId59"/>
    <p:sldId id="308" r:id="rId60"/>
    <p:sldId id="309" r:id="rId61"/>
    <p:sldId id="310" r:id="rId62"/>
    <p:sldId id="311" r:id="rId63"/>
    <p:sldId id="323" r:id="rId64"/>
    <p:sldId id="312" r:id="rId65"/>
    <p:sldId id="313" r:id="rId66"/>
    <p:sldId id="314" r:id="rId67"/>
    <p:sldId id="315" r:id="rId68"/>
    <p:sldId id="316" r:id="rId69"/>
    <p:sldId id="324" r:id="rId70"/>
    <p:sldId id="325" r:id="rId71"/>
    <p:sldId id="317" r:id="rId72"/>
    <p:sldId id="318" r:id="rId73"/>
    <p:sldId id="319" r:id="rId74"/>
    <p:sldId id="320" r:id="rId75"/>
    <p:sldId id="321" r:id="rId76"/>
    <p:sldId id="326" r:id="rId77"/>
    <p:sldId id="330" r:id="rId78"/>
    <p:sldId id="331" r:id="rId79"/>
    <p:sldId id="332" r:id="rId80"/>
    <p:sldId id="333" r:id="rId81"/>
    <p:sldId id="334" r:id="rId82"/>
    <p:sldId id="335" r:id="rId83"/>
    <p:sldId id="336" r:id="rId84"/>
    <p:sldId id="339" r:id="rId8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66"/>
    <a:srgbClr val="FF3399"/>
    <a:srgbClr val="FF3300"/>
    <a:srgbClr val="2FC60C"/>
    <a:srgbClr val="5DD7CB"/>
    <a:srgbClr val="FF6600"/>
    <a:srgbClr val="95E57F"/>
    <a:srgbClr val="D51D49"/>
    <a:srgbClr val="C95356"/>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9" d="100"/>
          <a:sy n="49" d="100"/>
        </p:scale>
        <p:origin x="-1118"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344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D31458-87B5-4C1E-87C2-A3406F3324D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2B005EC1-2AD9-4E46-9B25-7E85A8F0520E}">
      <dgm:prSet custT="1"/>
      <dgm:spPr>
        <a:solidFill>
          <a:srgbClr val="FFFF00"/>
        </a:solidFill>
      </dgm:spPr>
      <dgm:t>
        <a:bodyPr/>
        <a:lstStyle/>
        <a:p>
          <a:pPr rtl="0"/>
          <a:r>
            <a:rPr lang="fa-IR" sz="2000" dirty="0" smtClean="0">
              <a:solidFill>
                <a:srgbClr val="002060"/>
              </a:solidFill>
              <a:cs typeface="2  Mitra_2 (MRT)" pitchFamily="2" charset="-78"/>
            </a:rPr>
            <a:t>منابع</a:t>
          </a:r>
          <a:endParaRPr lang="fa-IR" sz="2000" dirty="0">
            <a:solidFill>
              <a:srgbClr val="002060"/>
            </a:solidFill>
            <a:cs typeface="2  Mitra_2 (MRT)" pitchFamily="2" charset="-78"/>
          </a:endParaRPr>
        </a:p>
      </dgm:t>
    </dgm:pt>
    <dgm:pt modelId="{35720F30-AB75-405C-B93C-DB3C1F028404}" type="parTrans" cxnId="{8C2605B6-167F-436D-A45E-F2C5E0EE93BF}">
      <dgm:prSet/>
      <dgm:spPr/>
      <dgm:t>
        <a:bodyPr/>
        <a:lstStyle/>
        <a:p>
          <a:endParaRPr lang="en-US"/>
        </a:p>
      </dgm:t>
    </dgm:pt>
    <dgm:pt modelId="{EE0563A3-9FE2-43CF-B195-58C134D1FD7C}" type="sibTrans" cxnId="{8C2605B6-167F-436D-A45E-F2C5E0EE93BF}">
      <dgm:prSet/>
      <dgm:spPr/>
      <dgm:t>
        <a:bodyPr/>
        <a:lstStyle/>
        <a:p>
          <a:endParaRPr lang="en-US"/>
        </a:p>
      </dgm:t>
    </dgm:pt>
    <dgm:pt modelId="{3D04DD9E-96E8-48A7-B707-059BFEDEE342}">
      <dgm:prSet custT="1"/>
      <dgm:spPr>
        <a:solidFill>
          <a:srgbClr val="7030A0"/>
        </a:solidFill>
      </dgm:spPr>
      <dgm:t>
        <a:bodyPr/>
        <a:lstStyle/>
        <a:p>
          <a:pPr rtl="0"/>
          <a:r>
            <a:rPr lang="fa-IR" sz="2800" dirty="0" smtClean="0">
              <a:solidFill>
                <a:schemeClr val="accent1">
                  <a:lumMod val="60000"/>
                  <a:lumOff val="40000"/>
                </a:schemeClr>
              </a:solidFill>
              <a:latin typeface="Armin_Majalle1" pitchFamily="2" charset="0"/>
              <a:cs typeface="2  Mitra_2 (MRT)" pitchFamily="2" charset="-78"/>
            </a:rPr>
            <a:t>فهرست</a:t>
          </a:r>
          <a:endParaRPr lang="en-US" sz="2800" dirty="0">
            <a:solidFill>
              <a:schemeClr val="accent1">
                <a:lumMod val="60000"/>
                <a:lumOff val="40000"/>
              </a:schemeClr>
            </a:solidFill>
            <a:latin typeface="Armin_Majalle1" pitchFamily="2" charset="0"/>
            <a:cs typeface="2  Mitra_2 (MRT)" pitchFamily="2" charset="-78"/>
          </a:endParaRPr>
        </a:p>
      </dgm:t>
    </dgm:pt>
    <dgm:pt modelId="{DED8BE3E-F530-46B9-AE86-99EBD3B48322}" type="parTrans" cxnId="{B9941011-61CB-4DA2-8257-E10591D8EF32}">
      <dgm:prSet/>
      <dgm:spPr/>
      <dgm:t>
        <a:bodyPr/>
        <a:lstStyle/>
        <a:p>
          <a:endParaRPr lang="en-US"/>
        </a:p>
      </dgm:t>
    </dgm:pt>
    <dgm:pt modelId="{5AB9E3EE-550A-4CB9-93CA-EFE160AE9346}" type="sibTrans" cxnId="{B9941011-61CB-4DA2-8257-E10591D8EF32}">
      <dgm:prSet/>
      <dgm:spPr>
        <a:solidFill>
          <a:srgbClr val="CC0066"/>
        </a:solidFill>
      </dgm:spPr>
      <dgm:t>
        <a:bodyPr/>
        <a:lstStyle/>
        <a:p>
          <a:endParaRPr lang="en-US"/>
        </a:p>
      </dgm:t>
    </dgm:pt>
    <dgm:pt modelId="{E185EEEC-668C-466D-9F70-4B2F20FCA56F}">
      <dgm:prSet custT="1"/>
      <dgm:spPr>
        <a:gradFill flip="none" rotWithShape="1">
          <a:gsLst>
            <a:gs pos="100000">
              <a:schemeClr val="accent6">
                <a:lumMod val="50000"/>
              </a:schemeClr>
            </a:gs>
            <a:gs pos="21001">
              <a:srgbClr val="0819FB"/>
            </a:gs>
            <a:gs pos="35001">
              <a:srgbClr val="1A8D48"/>
            </a:gs>
            <a:gs pos="52000">
              <a:srgbClr val="FFFF00"/>
            </a:gs>
            <a:gs pos="73000">
              <a:srgbClr val="EE3F17"/>
            </a:gs>
            <a:gs pos="88000">
              <a:srgbClr val="E81766"/>
            </a:gs>
            <a:gs pos="100000">
              <a:srgbClr val="A603AB"/>
            </a:gs>
          </a:gsLst>
          <a:path path="circle">
            <a:fillToRect r="100000" b="100000"/>
          </a:path>
          <a:tileRect l="-100000" t="-100000"/>
        </a:gradFill>
      </dgm:spPr>
      <dgm:t>
        <a:bodyPr/>
        <a:lstStyle/>
        <a:p>
          <a:pPr rtl="0"/>
          <a:r>
            <a:rPr lang="fa-IR" sz="2000" smtClean="0">
              <a:solidFill>
                <a:srgbClr val="002060"/>
              </a:solidFill>
              <a:cs typeface="2  Mitra_2 (MRT)" pitchFamily="2" charset="-78"/>
            </a:rPr>
            <a:t>مقدمه</a:t>
          </a:r>
          <a:endParaRPr lang="en-US" sz="2000" dirty="0">
            <a:solidFill>
              <a:srgbClr val="002060"/>
            </a:solidFill>
            <a:cs typeface="2  Mitra_2 (MRT)" pitchFamily="2" charset="-78"/>
          </a:endParaRPr>
        </a:p>
      </dgm:t>
    </dgm:pt>
    <dgm:pt modelId="{48FA5B4A-A83A-42A8-9D1F-D192E3C0DAF6}" type="parTrans" cxnId="{209C614E-1017-48FB-927C-A376B7A69D8D}">
      <dgm:prSet/>
      <dgm:spPr/>
      <dgm:t>
        <a:bodyPr/>
        <a:lstStyle/>
        <a:p>
          <a:endParaRPr lang="en-US"/>
        </a:p>
      </dgm:t>
    </dgm:pt>
    <dgm:pt modelId="{605A3B9D-5B2A-4456-929C-FC2821647299}" type="sibTrans" cxnId="{209C614E-1017-48FB-927C-A376B7A69D8D}">
      <dgm:prSet/>
      <dgm:spPr>
        <a:solidFill>
          <a:schemeClr val="bg1"/>
        </a:solidFill>
      </dgm:spPr>
      <dgm:t>
        <a:bodyPr/>
        <a:lstStyle/>
        <a:p>
          <a:endParaRPr lang="en-US"/>
        </a:p>
      </dgm:t>
    </dgm:pt>
    <dgm:pt modelId="{5FFB0D76-0E24-4322-9AFA-91F97953B9E3}">
      <dgm:prSet custT="1"/>
      <dgm:spPr>
        <a:solidFill>
          <a:srgbClr val="FF0000"/>
        </a:solidFill>
      </dgm:spPr>
      <dgm:t>
        <a:bodyPr/>
        <a:lstStyle/>
        <a:p>
          <a:pPr rtl="0"/>
          <a:r>
            <a:rPr lang="fa-IR" sz="2000" dirty="0" smtClean="0">
              <a:solidFill>
                <a:srgbClr val="FFFF00"/>
              </a:solidFill>
              <a:cs typeface="2  Mitra_2 (MRT)" pitchFamily="2" charset="-78"/>
            </a:rPr>
            <a:t>نقش رنگ در معماری</a:t>
          </a:r>
          <a:endParaRPr lang="en-US" sz="2000" dirty="0">
            <a:solidFill>
              <a:srgbClr val="FFFF00"/>
            </a:solidFill>
            <a:cs typeface="2  Mitra_2 (MRT)" pitchFamily="2" charset="-78"/>
          </a:endParaRPr>
        </a:p>
      </dgm:t>
    </dgm:pt>
    <dgm:pt modelId="{D4F8392F-3631-4875-9C59-507E51AB4D6E}" type="parTrans" cxnId="{919487E7-0818-4A3C-AD7F-588963B24F6D}">
      <dgm:prSet/>
      <dgm:spPr/>
      <dgm:t>
        <a:bodyPr/>
        <a:lstStyle/>
        <a:p>
          <a:endParaRPr lang="en-US"/>
        </a:p>
      </dgm:t>
    </dgm:pt>
    <dgm:pt modelId="{B155BA98-0E02-4893-8CD1-0DCDE8688315}" type="sibTrans" cxnId="{919487E7-0818-4A3C-AD7F-588963B24F6D}">
      <dgm:prSet/>
      <dgm:spPr>
        <a:solidFill>
          <a:schemeClr val="bg1"/>
        </a:solidFill>
      </dgm:spPr>
      <dgm:t>
        <a:bodyPr/>
        <a:lstStyle/>
        <a:p>
          <a:endParaRPr lang="en-US"/>
        </a:p>
      </dgm:t>
    </dgm:pt>
    <dgm:pt modelId="{DF03B519-68B2-43B8-8D85-4AFAEB7418DA}">
      <dgm:prSet custT="1"/>
      <dgm:spPr>
        <a:solidFill>
          <a:srgbClr val="0070C0"/>
        </a:solidFill>
      </dgm:spPr>
      <dgm:t>
        <a:bodyPr/>
        <a:lstStyle/>
        <a:p>
          <a:pPr rtl="0"/>
          <a:r>
            <a:rPr lang="fa-IR" sz="1800" dirty="0" smtClean="0">
              <a:solidFill>
                <a:srgbClr val="FFFF00"/>
              </a:solidFill>
              <a:cs typeface="2  Mitra_2 (MRT)" pitchFamily="2" charset="-78"/>
            </a:rPr>
            <a:t>روانشناسی رنگها</a:t>
          </a:r>
          <a:endParaRPr lang="en-US" sz="2000" dirty="0">
            <a:solidFill>
              <a:srgbClr val="FFFF00"/>
            </a:solidFill>
            <a:cs typeface="2  Mitra_2 (MRT)" pitchFamily="2" charset="-78"/>
          </a:endParaRPr>
        </a:p>
      </dgm:t>
    </dgm:pt>
    <dgm:pt modelId="{45BAB762-597C-4BF8-B141-B6E3916F5664}" type="parTrans" cxnId="{A27D6223-AAE1-42C3-A47F-75F666BBDC03}">
      <dgm:prSet/>
      <dgm:spPr/>
      <dgm:t>
        <a:bodyPr/>
        <a:lstStyle/>
        <a:p>
          <a:endParaRPr lang="en-US"/>
        </a:p>
      </dgm:t>
    </dgm:pt>
    <dgm:pt modelId="{E0C2B2CA-52C7-4E0F-9822-7A768E3509FE}" type="sibTrans" cxnId="{A27D6223-AAE1-42C3-A47F-75F666BBDC03}">
      <dgm:prSet/>
      <dgm:spPr>
        <a:solidFill>
          <a:schemeClr val="bg1"/>
        </a:solidFill>
      </dgm:spPr>
      <dgm:t>
        <a:bodyPr/>
        <a:lstStyle/>
        <a:p>
          <a:endParaRPr lang="en-US"/>
        </a:p>
      </dgm:t>
    </dgm:pt>
    <dgm:pt modelId="{DB31B5BB-B930-49DE-9F4A-F3BA1C04039B}">
      <dgm:prSet custT="1"/>
      <dgm:spPr>
        <a:solidFill>
          <a:srgbClr val="00B050"/>
        </a:solidFill>
      </dgm:spPr>
      <dgm:t>
        <a:bodyPr/>
        <a:lstStyle/>
        <a:p>
          <a:pPr rtl="0"/>
          <a:r>
            <a:rPr lang="fa-IR" sz="2000" dirty="0" smtClean="0">
              <a:solidFill>
                <a:srgbClr val="FFFF00"/>
              </a:solidFill>
              <a:cs typeface="2  Mitra_2 (MRT)" pitchFamily="2" charset="-78"/>
            </a:rPr>
            <a:t>اثر رنگها</a:t>
          </a:r>
          <a:endParaRPr lang="en-US" sz="2000" dirty="0">
            <a:solidFill>
              <a:srgbClr val="FFFF00"/>
            </a:solidFill>
            <a:cs typeface="2  Mitra_2 (MRT)" pitchFamily="2" charset="-78"/>
          </a:endParaRPr>
        </a:p>
      </dgm:t>
    </dgm:pt>
    <dgm:pt modelId="{B2DA4826-B117-41C6-8CC6-22C1F5AE4924}" type="parTrans" cxnId="{4968ADD2-2E2B-47AC-917D-C1D9342207A0}">
      <dgm:prSet/>
      <dgm:spPr/>
      <dgm:t>
        <a:bodyPr/>
        <a:lstStyle/>
        <a:p>
          <a:endParaRPr lang="en-US"/>
        </a:p>
      </dgm:t>
    </dgm:pt>
    <dgm:pt modelId="{7F9C5D09-BEE5-458B-889A-B08C43329074}" type="sibTrans" cxnId="{4968ADD2-2E2B-47AC-917D-C1D9342207A0}">
      <dgm:prSet/>
      <dgm:spPr>
        <a:solidFill>
          <a:schemeClr val="bg1"/>
        </a:solidFill>
        <a:effectLst>
          <a:outerShdw blurRad="50800" dist="50800" dir="5400000" algn="ctr" rotWithShape="0">
            <a:schemeClr val="bg1"/>
          </a:outerShdw>
        </a:effectLst>
      </dgm:spPr>
      <dgm:t>
        <a:bodyPr/>
        <a:lstStyle/>
        <a:p>
          <a:endParaRPr lang="en-US"/>
        </a:p>
      </dgm:t>
    </dgm:pt>
    <dgm:pt modelId="{8EE005CC-E9E3-49AC-9B0E-D9CD401B6F01}">
      <dgm:prSet custT="1"/>
      <dgm:spPr>
        <a:solidFill>
          <a:srgbClr val="66FFFF"/>
        </a:solidFill>
      </dgm:spPr>
      <dgm:t>
        <a:bodyPr/>
        <a:lstStyle/>
        <a:p>
          <a:pPr rtl="0"/>
          <a:r>
            <a:rPr lang="fa-IR" sz="2000" smtClean="0">
              <a:solidFill>
                <a:srgbClr val="002060"/>
              </a:solidFill>
              <a:cs typeface="2  Mitra_2 (MRT)" pitchFamily="2" charset="-78"/>
            </a:rPr>
            <a:t>شکل و رنگ</a:t>
          </a:r>
          <a:endParaRPr lang="fa-IR" sz="2000" dirty="0">
            <a:solidFill>
              <a:srgbClr val="002060"/>
            </a:solidFill>
            <a:cs typeface="2  Mitra_2 (MRT)" pitchFamily="2" charset="-78"/>
          </a:endParaRPr>
        </a:p>
      </dgm:t>
    </dgm:pt>
    <dgm:pt modelId="{6CE941C4-FD82-4DF4-AE93-4CC836BD9845}" type="parTrans" cxnId="{726FA096-C406-4BAB-8F85-10D67A7A336C}">
      <dgm:prSet/>
      <dgm:spPr/>
      <dgm:t>
        <a:bodyPr/>
        <a:lstStyle/>
        <a:p>
          <a:endParaRPr lang="en-US"/>
        </a:p>
      </dgm:t>
    </dgm:pt>
    <dgm:pt modelId="{B491F2C1-36A7-41BE-88DA-34E30F593ED4}" type="sibTrans" cxnId="{726FA096-C406-4BAB-8F85-10D67A7A336C}">
      <dgm:prSet/>
      <dgm:spPr>
        <a:solidFill>
          <a:schemeClr val="bg1"/>
        </a:solidFill>
      </dgm:spPr>
      <dgm:t>
        <a:bodyPr/>
        <a:lstStyle/>
        <a:p>
          <a:endParaRPr lang="en-US">
            <a:solidFill>
              <a:srgbClr val="FF0000"/>
            </a:solidFill>
          </a:endParaRPr>
        </a:p>
      </dgm:t>
    </dgm:pt>
    <dgm:pt modelId="{08B2287E-6A25-45DE-9C30-EAA78A6FCC4D}">
      <dgm:prSet custT="1"/>
      <dgm:spPr>
        <a:solidFill>
          <a:srgbClr val="FF3300"/>
        </a:solidFill>
      </dgm:spPr>
      <dgm:t>
        <a:bodyPr/>
        <a:lstStyle/>
        <a:p>
          <a:pPr rtl="0"/>
          <a:r>
            <a:rPr lang="fa-IR" sz="2000" dirty="0" smtClean="0">
              <a:solidFill>
                <a:srgbClr val="002060"/>
              </a:solidFill>
              <a:cs typeface="2  Mitra_2 (MRT)" pitchFamily="2" charset="-78"/>
            </a:rPr>
            <a:t>رنگ و طراحی داخلی</a:t>
          </a:r>
          <a:endParaRPr lang="fa-IR" sz="2000" dirty="0">
            <a:solidFill>
              <a:srgbClr val="002060"/>
            </a:solidFill>
            <a:cs typeface="2  Mitra_2 (MRT)" pitchFamily="2" charset="-78"/>
          </a:endParaRPr>
        </a:p>
      </dgm:t>
    </dgm:pt>
    <dgm:pt modelId="{1E9BA824-199C-468D-954B-8DD1D28E4AB0}" type="parTrans" cxnId="{5B6DB6DD-36BE-45FD-B52F-896C68D5492D}">
      <dgm:prSet/>
      <dgm:spPr/>
      <dgm:t>
        <a:bodyPr/>
        <a:lstStyle/>
        <a:p>
          <a:endParaRPr lang="en-US"/>
        </a:p>
      </dgm:t>
    </dgm:pt>
    <dgm:pt modelId="{A0498081-2D94-4508-8655-E8816958A3D9}" type="sibTrans" cxnId="{5B6DB6DD-36BE-45FD-B52F-896C68D5492D}">
      <dgm:prSet/>
      <dgm:spPr>
        <a:solidFill>
          <a:srgbClr val="00B0F0"/>
        </a:solidFill>
      </dgm:spPr>
      <dgm:t>
        <a:bodyPr/>
        <a:lstStyle/>
        <a:p>
          <a:endParaRPr lang="en-US"/>
        </a:p>
      </dgm:t>
    </dgm:pt>
    <dgm:pt modelId="{BC784172-59C1-4758-9F32-84544CCF09E8}">
      <dgm:prSet custT="1"/>
      <dgm:spPr>
        <a:solidFill>
          <a:srgbClr val="FF3300"/>
        </a:solidFill>
      </dgm:spPr>
      <dgm:t>
        <a:bodyPr/>
        <a:lstStyle/>
        <a:p>
          <a:pPr rtl="0"/>
          <a:r>
            <a:rPr lang="fa-IR" sz="2000" smtClean="0">
              <a:solidFill>
                <a:srgbClr val="002060"/>
              </a:solidFill>
              <a:cs typeface="2  Mitra_2 (MRT)" pitchFamily="2" charset="-78"/>
            </a:rPr>
            <a:t>سخن آخر</a:t>
          </a:r>
          <a:endParaRPr lang="fa-IR" sz="2000" dirty="0">
            <a:solidFill>
              <a:srgbClr val="002060"/>
            </a:solidFill>
            <a:cs typeface="2  Mitra_2 (MRT)" pitchFamily="2" charset="-78"/>
          </a:endParaRPr>
        </a:p>
      </dgm:t>
    </dgm:pt>
    <dgm:pt modelId="{DB1C31E7-43E3-427E-89F5-1D64D135D70B}" type="parTrans" cxnId="{B92BD046-3B8E-4865-84C5-761699826A29}">
      <dgm:prSet/>
      <dgm:spPr/>
      <dgm:t>
        <a:bodyPr/>
        <a:lstStyle/>
        <a:p>
          <a:endParaRPr lang="en-US"/>
        </a:p>
      </dgm:t>
    </dgm:pt>
    <dgm:pt modelId="{A33B7BC7-ED7F-4967-8922-975404C25A4A}" type="sibTrans" cxnId="{B92BD046-3B8E-4865-84C5-761699826A29}">
      <dgm:prSet/>
      <dgm:spPr>
        <a:solidFill>
          <a:srgbClr val="00B0F0"/>
        </a:solidFill>
      </dgm:spPr>
      <dgm:t>
        <a:bodyPr/>
        <a:lstStyle/>
        <a:p>
          <a:endParaRPr lang="en-US"/>
        </a:p>
      </dgm:t>
    </dgm:pt>
    <dgm:pt modelId="{B84E66A2-8497-498E-96EB-0A2FC41E26CA}" type="pres">
      <dgm:prSet presAssocID="{44D31458-87B5-4C1E-87C2-A3406F3324D7}" presName="cycle" presStyleCnt="0">
        <dgm:presLayoutVars>
          <dgm:dir/>
          <dgm:resizeHandles val="exact"/>
        </dgm:presLayoutVars>
      </dgm:prSet>
      <dgm:spPr/>
      <dgm:t>
        <a:bodyPr/>
        <a:lstStyle/>
        <a:p>
          <a:endParaRPr lang="en-US"/>
        </a:p>
      </dgm:t>
    </dgm:pt>
    <dgm:pt modelId="{545D8BAE-7024-4151-9DC3-86CFB5AEDA83}" type="pres">
      <dgm:prSet presAssocID="{2B005EC1-2AD9-4E46-9B25-7E85A8F0520E}" presName="node" presStyleLbl="node1" presStyleIdx="0" presStyleCnt="9" custRadScaleRad="105763" custRadScaleInc="270248">
        <dgm:presLayoutVars>
          <dgm:bulletEnabled val="1"/>
        </dgm:presLayoutVars>
      </dgm:prSet>
      <dgm:spPr/>
      <dgm:t>
        <a:bodyPr/>
        <a:lstStyle/>
        <a:p>
          <a:endParaRPr lang="en-US"/>
        </a:p>
      </dgm:t>
    </dgm:pt>
    <dgm:pt modelId="{9F914839-D773-4A89-9DF2-6FD10F1E1555}" type="pres">
      <dgm:prSet presAssocID="{EE0563A3-9FE2-43CF-B195-58C134D1FD7C}" presName="sibTrans" presStyleLbl="sibTrans2D1" presStyleIdx="0" presStyleCnt="9" custFlipVert="0" custFlipHor="1" custScaleX="7727" custScaleY="119620" custLinFactY="-101896" custLinFactNeighborX="-25180" custLinFactNeighborY="-200000"/>
      <dgm:spPr/>
      <dgm:t>
        <a:bodyPr/>
        <a:lstStyle/>
        <a:p>
          <a:endParaRPr lang="en-US"/>
        </a:p>
      </dgm:t>
    </dgm:pt>
    <dgm:pt modelId="{2C2CC685-8642-41B9-A4A8-982EF2EBD16F}" type="pres">
      <dgm:prSet presAssocID="{EE0563A3-9FE2-43CF-B195-58C134D1FD7C}" presName="connectorText" presStyleLbl="sibTrans2D1" presStyleIdx="0" presStyleCnt="9"/>
      <dgm:spPr/>
      <dgm:t>
        <a:bodyPr/>
        <a:lstStyle/>
        <a:p>
          <a:endParaRPr lang="en-US"/>
        </a:p>
      </dgm:t>
    </dgm:pt>
    <dgm:pt modelId="{091D3A86-5A5B-41B7-BCA0-6D553C01AC0D}" type="pres">
      <dgm:prSet presAssocID="{3D04DD9E-96E8-48A7-B707-059BFEDEE342}" presName="node" presStyleLbl="node1" presStyleIdx="1" presStyleCnt="9" custScaleX="229744" custScaleY="184780" custRadScaleRad="8406" custRadScaleInc="246579">
        <dgm:presLayoutVars>
          <dgm:bulletEnabled val="1"/>
        </dgm:presLayoutVars>
      </dgm:prSet>
      <dgm:spPr/>
      <dgm:t>
        <a:bodyPr/>
        <a:lstStyle/>
        <a:p>
          <a:endParaRPr lang="en-US"/>
        </a:p>
      </dgm:t>
    </dgm:pt>
    <dgm:pt modelId="{98345735-78E9-4177-80C0-116F8BED3C7F}" type="pres">
      <dgm:prSet presAssocID="{5AB9E3EE-550A-4CB9-93CA-EFE160AE9346}" presName="sibTrans" presStyleLbl="sibTrans2D1" presStyleIdx="1" presStyleCnt="9" custAng="21314955" custFlipVert="1" custScaleX="173226" custScaleY="124733" custLinFactNeighborX="4764" custLinFactNeighborY="-10370"/>
      <dgm:spPr/>
      <dgm:t>
        <a:bodyPr/>
        <a:lstStyle/>
        <a:p>
          <a:endParaRPr lang="en-US"/>
        </a:p>
      </dgm:t>
    </dgm:pt>
    <dgm:pt modelId="{F710DCB6-161F-4902-9E3A-0E16E97C3AC7}" type="pres">
      <dgm:prSet presAssocID="{5AB9E3EE-550A-4CB9-93CA-EFE160AE9346}" presName="connectorText" presStyleLbl="sibTrans2D1" presStyleIdx="1" presStyleCnt="9"/>
      <dgm:spPr/>
      <dgm:t>
        <a:bodyPr/>
        <a:lstStyle/>
        <a:p>
          <a:endParaRPr lang="en-US"/>
        </a:p>
      </dgm:t>
    </dgm:pt>
    <dgm:pt modelId="{E4F50AC3-495F-4B1C-860A-30E26FBB15AB}" type="pres">
      <dgm:prSet presAssocID="{E185EEEC-668C-466D-9F70-4B2F20FCA56F}" presName="node" presStyleLbl="node1" presStyleIdx="2" presStyleCnt="9" custScaleY="108304" custRadScaleRad="104748" custRadScaleInc="71047">
        <dgm:presLayoutVars>
          <dgm:bulletEnabled val="1"/>
        </dgm:presLayoutVars>
      </dgm:prSet>
      <dgm:spPr/>
      <dgm:t>
        <a:bodyPr/>
        <a:lstStyle/>
        <a:p>
          <a:endParaRPr lang="en-US"/>
        </a:p>
      </dgm:t>
    </dgm:pt>
    <dgm:pt modelId="{0405FF39-FB95-40A7-86B1-F398D1C6AB59}" type="pres">
      <dgm:prSet presAssocID="{605A3B9D-5B2A-4456-929C-FC2821647299}" presName="sibTrans" presStyleLbl="sibTrans2D1" presStyleIdx="2" presStyleCnt="9" custScaleX="140260" custLinFactNeighborX="24684" custLinFactNeighborY="20979"/>
      <dgm:spPr/>
      <dgm:t>
        <a:bodyPr/>
        <a:lstStyle/>
        <a:p>
          <a:endParaRPr lang="en-US"/>
        </a:p>
      </dgm:t>
    </dgm:pt>
    <dgm:pt modelId="{7100BEE7-6F83-403B-830F-E03824728820}" type="pres">
      <dgm:prSet presAssocID="{605A3B9D-5B2A-4456-929C-FC2821647299}" presName="connectorText" presStyleLbl="sibTrans2D1" presStyleIdx="2" presStyleCnt="9"/>
      <dgm:spPr/>
      <dgm:t>
        <a:bodyPr/>
        <a:lstStyle/>
        <a:p>
          <a:endParaRPr lang="en-US"/>
        </a:p>
      </dgm:t>
    </dgm:pt>
    <dgm:pt modelId="{EB74C021-4AF2-4CB1-89BE-8575EB91A57D}" type="pres">
      <dgm:prSet presAssocID="{5FFB0D76-0E24-4322-9AFA-91F97953B9E3}" presName="node" presStyleLbl="node1" presStyleIdx="3" presStyleCnt="9" custScaleX="104516" custScaleY="97267" custRadScaleRad="106189" custRadScaleInc="54952">
        <dgm:presLayoutVars>
          <dgm:bulletEnabled val="1"/>
        </dgm:presLayoutVars>
      </dgm:prSet>
      <dgm:spPr/>
      <dgm:t>
        <a:bodyPr/>
        <a:lstStyle/>
        <a:p>
          <a:endParaRPr lang="en-US"/>
        </a:p>
      </dgm:t>
    </dgm:pt>
    <dgm:pt modelId="{2102E217-3D59-4B50-B742-DA607FB612F6}" type="pres">
      <dgm:prSet presAssocID="{B155BA98-0E02-4893-8CD1-0DCDE8688315}" presName="sibTrans" presStyleLbl="sibTrans2D1" presStyleIdx="3" presStyleCnt="9" custLinFactNeighborX="2612" custLinFactNeighborY="12024"/>
      <dgm:spPr/>
      <dgm:t>
        <a:bodyPr/>
        <a:lstStyle/>
        <a:p>
          <a:endParaRPr lang="en-US"/>
        </a:p>
      </dgm:t>
    </dgm:pt>
    <dgm:pt modelId="{2287D127-E83A-4CB4-8BC9-A303B6CC5263}" type="pres">
      <dgm:prSet presAssocID="{B155BA98-0E02-4893-8CD1-0DCDE8688315}" presName="connectorText" presStyleLbl="sibTrans2D1" presStyleIdx="3" presStyleCnt="9"/>
      <dgm:spPr/>
      <dgm:t>
        <a:bodyPr/>
        <a:lstStyle/>
        <a:p>
          <a:endParaRPr lang="en-US"/>
        </a:p>
      </dgm:t>
    </dgm:pt>
    <dgm:pt modelId="{8B8868E1-7C43-4E1C-946F-FE170E49B0D8}" type="pres">
      <dgm:prSet presAssocID="{DF03B519-68B2-43B8-8D85-4AFAEB7418DA}" presName="node" presStyleLbl="node1" presStyleIdx="4" presStyleCnt="9" custRadScaleRad="104263" custRadScaleInc="69241">
        <dgm:presLayoutVars>
          <dgm:bulletEnabled val="1"/>
        </dgm:presLayoutVars>
      </dgm:prSet>
      <dgm:spPr/>
      <dgm:t>
        <a:bodyPr/>
        <a:lstStyle/>
        <a:p>
          <a:endParaRPr lang="en-US"/>
        </a:p>
      </dgm:t>
    </dgm:pt>
    <dgm:pt modelId="{0647EBEA-095C-4C3E-B0B8-B68EBAF13DF6}" type="pres">
      <dgm:prSet presAssocID="{E0C2B2CA-52C7-4E0F-9822-7A768E3509FE}" presName="sibTrans" presStyleLbl="sibTrans2D1" presStyleIdx="4" presStyleCnt="9" custScaleX="142749" custLinFactNeighborX="-5304" custLinFactNeighborY="-4352"/>
      <dgm:spPr/>
      <dgm:t>
        <a:bodyPr/>
        <a:lstStyle/>
        <a:p>
          <a:endParaRPr lang="en-US"/>
        </a:p>
      </dgm:t>
    </dgm:pt>
    <dgm:pt modelId="{1007F47C-2316-43F9-BBDB-8DBB15A66B15}" type="pres">
      <dgm:prSet presAssocID="{E0C2B2CA-52C7-4E0F-9822-7A768E3509FE}" presName="connectorText" presStyleLbl="sibTrans2D1" presStyleIdx="4" presStyleCnt="9"/>
      <dgm:spPr/>
      <dgm:t>
        <a:bodyPr/>
        <a:lstStyle/>
        <a:p>
          <a:endParaRPr lang="en-US"/>
        </a:p>
      </dgm:t>
    </dgm:pt>
    <dgm:pt modelId="{D27A0DD0-436A-45BA-875D-ABEE018EB122}" type="pres">
      <dgm:prSet presAssocID="{DB31B5BB-B930-49DE-9F4A-F3BA1C04039B}" presName="node" presStyleLbl="node1" presStyleIdx="5" presStyleCnt="9" custRadScaleRad="93005" custRadScaleInc="78724">
        <dgm:presLayoutVars>
          <dgm:bulletEnabled val="1"/>
        </dgm:presLayoutVars>
      </dgm:prSet>
      <dgm:spPr/>
      <dgm:t>
        <a:bodyPr/>
        <a:lstStyle/>
        <a:p>
          <a:endParaRPr lang="en-US"/>
        </a:p>
      </dgm:t>
    </dgm:pt>
    <dgm:pt modelId="{6239657F-71A7-4462-9310-7B8E3E96AFE3}" type="pres">
      <dgm:prSet presAssocID="{7F9C5D09-BEE5-458B-889A-B08C43329074}" presName="sibTrans" presStyleLbl="sibTrans2D1" presStyleIdx="5" presStyleCnt="9" custScaleX="153590" custLinFactNeighborX="-49982" custLinFactNeighborY="6751"/>
      <dgm:spPr/>
      <dgm:t>
        <a:bodyPr/>
        <a:lstStyle/>
        <a:p>
          <a:endParaRPr lang="en-US"/>
        </a:p>
      </dgm:t>
    </dgm:pt>
    <dgm:pt modelId="{EEEB8B2E-EE52-4A04-9447-BEA8A7C85DC8}" type="pres">
      <dgm:prSet presAssocID="{7F9C5D09-BEE5-458B-889A-B08C43329074}" presName="connectorText" presStyleLbl="sibTrans2D1" presStyleIdx="5" presStyleCnt="9"/>
      <dgm:spPr/>
      <dgm:t>
        <a:bodyPr/>
        <a:lstStyle/>
        <a:p>
          <a:endParaRPr lang="en-US"/>
        </a:p>
      </dgm:t>
    </dgm:pt>
    <dgm:pt modelId="{68E88CAF-96DC-4CF6-B6B9-09A3217C8BC4}" type="pres">
      <dgm:prSet presAssocID="{8EE005CC-E9E3-49AC-9B0E-D9CD401B6F01}" presName="node" presStyleLbl="node1" presStyleIdx="6" presStyleCnt="9" custRadScaleRad="83343" custRadScaleInc="98989">
        <dgm:presLayoutVars>
          <dgm:bulletEnabled val="1"/>
        </dgm:presLayoutVars>
      </dgm:prSet>
      <dgm:spPr/>
      <dgm:t>
        <a:bodyPr/>
        <a:lstStyle/>
        <a:p>
          <a:endParaRPr lang="en-US"/>
        </a:p>
      </dgm:t>
    </dgm:pt>
    <dgm:pt modelId="{B6387C13-FE94-4149-99B2-3E777874E9A9}" type="pres">
      <dgm:prSet presAssocID="{B491F2C1-36A7-41BE-88DA-34E30F593ED4}" presName="sibTrans" presStyleLbl="sibTrans2D1" presStyleIdx="6" presStyleCnt="9" custScaleX="103999" custLinFactNeighborX="-39041" custLinFactNeighborY="-22858"/>
      <dgm:spPr/>
      <dgm:t>
        <a:bodyPr/>
        <a:lstStyle/>
        <a:p>
          <a:endParaRPr lang="en-US"/>
        </a:p>
      </dgm:t>
    </dgm:pt>
    <dgm:pt modelId="{624B5ACE-1389-408D-95DE-7838307793B4}" type="pres">
      <dgm:prSet presAssocID="{B491F2C1-36A7-41BE-88DA-34E30F593ED4}" presName="connectorText" presStyleLbl="sibTrans2D1" presStyleIdx="6" presStyleCnt="9"/>
      <dgm:spPr/>
      <dgm:t>
        <a:bodyPr/>
        <a:lstStyle/>
        <a:p>
          <a:endParaRPr lang="en-US"/>
        </a:p>
      </dgm:t>
    </dgm:pt>
    <dgm:pt modelId="{E8E2227C-6FC0-4AED-A91A-FC0F10F513D3}" type="pres">
      <dgm:prSet presAssocID="{08B2287E-6A25-45DE-9C30-EAA78A6FCC4D}" presName="node" presStyleLbl="node1" presStyleIdx="7" presStyleCnt="9" custRadScaleRad="87357" custRadScaleInc="176494">
        <dgm:presLayoutVars>
          <dgm:bulletEnabled val="1"/>
        </dgm:presLayoutVars>
      </dgm:prSet>
      <dgm:spPr/>
      <dgm:t>
        <a:bodyPr/>
        <a:lstStyle/>
        <a:p>
          <a:endParaRPr lang="en-US"/>
        </a:p>
      </dgm:t>
    </dgm:pt>
    <dgm:pt modelId="{C41538B6-2286-438D-B92E-E0BC91CC3041}" type="pres">
      <dgm:prSet presAssocID="{A0498081-2D94-4508-8655-E8816958A3D9}" presName="sibTrans" presStyleLbl="sibTrans2D1" presStyleIdx="7" presStyleCnt="9" custLinFactNeighborX="-9334" custLinFactNeighborY="-45945"/>
      <dgm:spPr/>
      <dgm:t>
        <a:bodyPr/>
        <a:lstStyle/>
        <a:p>
          <a:endParaRPr lang="en-US"/>
        </a:p>
      </dgm:t>
    </dgm:pt>
    <dgm:pt modelId="{3D847DAD-592A-48E8-873A-F80A817E87D4}" type="pres">
      <dgm:prSet presAssocID="{A0498081-2D94-4508-8655-E8816958A3D9}" presName="connectorText" presStyleLbl="sibTrans2D1" presStyleIdx="7" presStyleCnt="9"/>
      <dgm:spPr/>
      <dgm:t>
        <a:bodyPr/>
        <a:lstStyle/>
        <a:p>
          <a:endParaRPr lang="en-US"/>
        </a:p>
      </dgm:t>
    </dgm:pt>
    <dgm:pt modelId="{167AAF06-4858-4EE3-841B-4D95DED04DA7}" type="pres">
      <dgm:prSet presAssocID="{BC784172-59C1-4758-9F32-84544CCF09E8}" presName="node" presStyleLbl="node1" presStyleIdx="8" presStyleCnt="9" custRadScaleRad="92106" custRadScaleInc="252640">
        <dgm:presLayoutVars>
          <dgm:bulletEnabled val="1"/>
        </dgm:presLayoutVars>
      </dgm:prSet>
      <dgm:spPr/>
      <dgm:t>
        <a:bodyPr/>
        <a:lstStyle/>
        <a:p>
          <a:endParaRPr lang="en-US"/>
        </a:p>
      </dgm:t>
    </dgm:pt>
    <dgm:pt modelId="{A0B61B70-70A6-4244-B50B-397ED7D7A0A0}" type="pres">
      <dgm:prSet presAssocID="{A33B7BC7-ED7F-4967-8922-975404C25A4A}" presName="sibTrans" presStyleLbl="sibTrans2D1" presStyleIdx="8" presStyleCnt="9" custScaleX="132417" custLinFactNeighborX="16544" custLinFactNeighborY="-25998"/>
      <dgm:spPr/>
      <dgm:t>
        <a:bodyPr/>
        <a:lstStyle/>
        <a:p>
          <a:endParaRPr lang="en-US"/>
        </a:p>
      </dgm:t>
    </dgm:pt>
    <dgm:pt modelId="{DFCF8E26-6A86-4256-B66B-CB32B3783A29}" type="pres">
      <dgm:prSet presAssocID="{A33B7BC7-ED7F-4967-8922-975404C25A4A}" presName="connectorText" presStyleLbl="sibTrans2D1" presStyleIdx="8" presStyleCnt="9"/>
      <dgm:spPr/>
      <dgm:t>
        <a:bodyPr/>
        <a:lstStyle/>
        <a:p>
          <a:endParaRPr lang="en-US"/>
        </a:p>
      </dgm:t>
    </dgm:pt>
  </dgm:ptLst>
  <dgm:cxnLst>
    <dgm:cxn modelId="{3B0A8D1A-D94A-48CA-8E07-AD76BA494578}" type="presOf" srcId="{A0498081-2D94-4508-8655-E8816958A3D9}" destId="{C41538B6-2286-438D-B92E-E0BC91CC3041}" srcOrd="0" destOrd="0" presId="urn:microsoft.com/office/officeart/2005/8/layout/cycle2"/>
    <dgm:cxn modelId="{919487E7-0818-4A3C-AD7F-588963B24F6D}" srcId="{44D31458-87B5-4C1E-87C2-A3406F3324D7}" destId="{5FFB0D76-0E24-4322-9AFA-91F97953B9E3}" srcOrd="3" destOrd="0" parTransId="{D4F8392F-3631-4875-9C59-507E51AB4D6E}" sibTransId="{B155BA98-0E02-4893-8CD1-0DCDE8688315}"/>
    <dgm:cxn modelId="{8DA53C5F-9196-4082-92F3-1BF7D73EE29D}" type="presOf" srcId="{BC784172-59C1-4758-9F32-84544CCF09E8}" destId="{167AAF06-4858-4EE3-841B-4D95DED04DA7}" srcOrd="0" destOrd="0" presId="urn:microsoft.com/office/officeart/2005/8/layout/cycle2"/>
    <dgm:cxn modelId="{59F37CEB-4C12-40B6-B2E0-0BFD6774ECF4}" type="presOf" srcId="{605A3B9D-5B2A-4456-929C-FC2821647299}" destId="{0405FF39-FB95-40A7-86B1-F398D1C6AB59}" srcOrd="0" destOrd="0" presId="urn:microsoft.com/office/officeart/2005/8/layout/cycle2"/>
    <dgm:cxn modelId="{CB7E0E6E-C172-466F-86A1-4434B32481A1}" type="presOf" srcId="{605A3B9D-5B2A-4456-929C-FC2821647299}" destId="{7100BEE7-6F83-403B-830F-E03824728820}" srcOrd="1" destOrd="0" presId="urn:microsoft.com/office/officeart/2005/8/layout/cycle2"/>
    <dgm:cxn modelId="{4603DFA7-B3BA-4211-9812-55E132CD6DCA}" type="presOf" srcId="{A33B7BC7-ED7F-4967-8922-975404C25A4A}" destId="{A0B61B70-70A6-4244-B50B-397ED7D7A0A0}" srcOrd="0" destOrd="0" presId="urn:microsoft.com/office/officeart/2005/8/layout/cycle2"/>
    <dgm:cxn modelId="{8DAA2DAB-4DEF-4017-9637-31A2360303B5}" type="presOf" srcId="{08B2287E-6A25-45DE-9C30-EAA78A6FCC4D}" destId="{E8E2227C-6FC0-4AED-A91A-FC0F10F513D3}" srcOrd="0" destOrd="0" presId="urn:microsoft.com/office/officeart/2005/8/layout/cycle2"/>
    <dgm:cxn modelId="{E954A651-CB34-45A3-8C50-E224F360F62E}" type="presOf" srcId="{B155BA98-0E02-4893-8CD1-0DCDE8688315}" destId="{2102E217-3D59-4B50-B742-DA607FB612F6}" srcOrd="0" destOrd="0" presId="urn:microsoft.com/office/officeart/2005/8/layout/cycle2"/>
    <dgm:cxn modelId="{0FACDA92-2845-4695-A255-DE635F5CDA60}" type="presOf" srcId="{A0498081-2D94-4508-8655-E8816958A3D9}" destId="{3D847DAD-592A-48E8-873A-F80A817E87D4}" srcOrd="1" destOrd="0" presId="urn:microsoft.com/office/officeart/2005/8/layout/cycle2"/>
    <dgm:cxn modelId="{A27D6223-AAE1-42C3-A47F-75F666BBDC03}" srcId="{44D31458-87B5-4C1E-87C2-A3406F3324D7}" destId="{DF03B519-68B2-43B8-8D85-4AFAEB7418DA}" srcOrd="4" destOrd="0" parTransId="{45BAB762-597C-4BF8-B141-B6E3916F5664}" sibTransId="{E0C2B2CA-52C7-4E0F-9822-7A768E3509FE}"/>
    <dgm:cxn modelId="{27A14077-F805-4479-B99B-7D6DF67CB654}" type="presOf" srcId="{EE0563A3-9FE2-43CF-B195-58C134D1FD7C}" destId="{9F914839-D773-4A89-9DF2-6FD10F1E1555}" srcOrd="0" destOrd="0" presId="urn:microsoft.com/office/officeart/2005/8/layout/cycle2"/>
    <dgm:cxn modelId="{50D99D1F-9333-4F33-B526-BCC643852F77}" type="presOf" srcId="{8EE005CC-E9E3-49AC-9B0E-D9CD401B6F01}" destId="{68E88CAF-96DC-4CF6-B6B9-09A3217C8BC4}" srcOrd="0" destOrd="0" presId="urn:microsoft.com/office/officeart/2005/8/layout/cycle2"/>
    <dgm:cxn modelId="{5B6DB6DD-36BE-45FD-B52F-896C68D5492D}" srcId="{44D31458-87B5-4C1E-87C2-A3406F3324D7}" destId="{08B2287E-6A25-45DE-9C30-EAA78A6FCC4D}" srcOrd="7" destOrd="0" parTransId="{1E9BA824-199C-468D-954B-8DD1D28E4AB0}" sibTransId="{A0498081-2D94-4508-8655-E8816958A3D9}"/>
    <dgm:cxn modelId="{8F4DEC96-ECB8-4D00-90AD-66F5CCBB8153}" type="presOf" srcId="{E0C2B2CA-52C7-4E0F-9822-7A768E3509FE}" destId="{0647EBEA-095C-4C3E-B0B8-B68EBAF13DF6}" srcOrd="0" destOrd="0" presId="urn:microsoft.com/office/officeart/2005/8/layout/cycle2"/>
    <dgm:cxn modelId="{0C9E8BEB-7C6A-4891-AED8-EF5AA3F04546}" type="presOf" srcId="{5AB9E3EE-550A-4CB9-93CA-EFE160AE9346}" destId="{98345735-78E9-4177-80C0-116F8BED3C7F}" srcOrd="0" destOrd="0" presId="urn:microsoft.com/office/officeart/2005/8/layout/cycle2"/>
    <dgm:cxn modelId="{E1829419-7E9F-40F2-9E4E-4E227F1B363F}" type="presOf" srcId="{EE0563A3-9FE2-43CF-B195-58C134D1FD7C}" destId="{2C2CC685-8642-41B9-A4A8-982EF2EBD16F}" srcOrd="1" destOrd="0" presId="urn:microsoft.com/office/officeart/2005/8/layout/cycle2"/>
    <dgm:cxn modelId="{7C91A782-4575-4F3A-9BAA-A438E66C801D}" type="presOf" srcId="{A33B7BC7-ED7F-4967-8922-975404C25A4A}" destId="{DFCF8E26-6A86-4256-B66B-CB32B3783A29}" srcOrd="1" destOrd="0" presId="urn:microsoft.com/office/officeart/2005/8/layout/cycle2"/>
    <dgm:cxn modelId="{0DCE29BF-3A86-4EE2-BA6F-B89FF5E3D0DA}" type="presOf" srcId="{2B005EC1-2AD9-4E46-9B25-7E85A8F0520E}" destId="{545D8BAE-7024-4151-9DC3-86CFB5AEDA83}" srcOrd="0" destOrd="0" presId="urn:microsoft.com/office/officeart/2005/8/layout/cycle2"/>
    <dgm:cxn modelId="{8C2605B6-167F-436D-A45E-F2C5E0EE93BF}" srcId="{44D31458-87B5-4C1E-87C2-A3406F3324D7}" destId="{2B005EC1-2AD9-4E46-9B25-7E85A8F0520E}" srcOrd="0" destOrd="0" parTransId="{35720F30-AB75-405C-B93C-DB3C1F028404}" sibTransId="{EE0563A3-9FE2-43CF-B195-58C134D1FD7C}"/>
    <dgm:cxn modelId="{5F4911D1-C000-4CA8-BB8B-05F8294B5E67}" type="presOf" srcId="{B155BA98-0E02-4893-8CD1-0DCDE8688315}" destId="{2287D127-E83A-4CB4-8BC9-A303B6CC5263}" srcOrd="1" destOrd="0" presId="urn:microsoft.com/office/officeart/2005/8/layout/cycle2"/>
    <dgm:cxn modelId="{4968ADD2-2E2B-47AC-917D-C1D9342207A0}" srcId="{44D31458-87B5-4C1E-87C2-A3406F3324D7}" destId="{DB31B5BB-B930-49DE-9F4A-F3BA1C04039B}" srcOrd="5" destOrd="0" parTransId="{B2DA4826-B117-41C6-8CC6-22C1F5AE4924}" sibTransId="{7F9C5D09-BEE5-458B-889A-B08C43329074}"/>
    <dgm:cxn modelId="{75E61268-5DC2-44E4-90D5-703D1E0B3BBF}" type="presOf" srcId="{7F9C5D09-BEE5-458B-889A-B08C43329074}" destId="{6239657F-71A7-4462-9310-7B8E3E96AFE3}" srcOrd="0" destOrd="0" presId="urn:microsoft.com/office/officeart/2005/8/layout/cycle2"/>
    <dgm:cxn modelId="{1691ED45-6047-48C9-877A-F217BEAD2F9D}" type="presOf" srcId="{B491F2C1-36A7-41BE-88DA-34E30F593ED4}" destId="{624B5ACE-1389-408D-95DE-7838307793B4}" srcOrd="1" destOrd="0" presId="urn:microsoft.com/office/officeart/2005/8/layout/cycle2"/>
    <dgm:cxn modelId="{6F3E4E3B-5E06-40AF-B252-A76352BFB295}" type="presOf" srcId="{44D31458-87B5-4C1E-87C2-A3406F3324D7}" destId="{B84E66A2-8497-498E-96EB-0A2FC41E26CA}" srcOrd="0" destOrd="0" presId="urn:microsoft.com/office/officeart/2005/8/layout/cycle2"/>
    <dgm:cxn modelId="{AEABBEDA-3B15-4AAF-A487-FD4BF01200E0}" type="presOf" srcId="{7F9C5D09-BEE5-458B-889A-B08C43329074}" destId="{EEEB8B2E-EE52-4A04-9447-BEA8A7C85DC8}" srcOrd="1" destOrd="0" presId="urn:microsoft.com/office/officeart/2005/8/layout/cycle2"/>
    <dgm:cxn modelId="{6EB98190-5550-4804-B2A0-86828122E464}" type="presOf" srcId="{B491F2C1-36A7-41BE-88DA-34E30F593ED4}" destId="{B6387C13-FE94-4149-99B2-3E777874E9A9}" srcOrd="0" destOrd="0" presId="urn:microsoft.com/office/officeart/2005/8/layout/cycle2"/>
    <dgm:cxn modelId="{51D710D4-CDB0-45C9-9140-5F374078C2B2}" type="presOf" srcId="{DF03B519-68B2-43B8-8D85-4AFAEB7418DA}" destId="{8B8868E1-7C43-4E1C-946F-FE170E49B0D8}" srcOrd="0" destOrd="0" presId="urn:microsoft.com/office/officeart/2005/8/layout/cycle2"/>
    <dgm:cxn modelId="{F996C672-E767-41F9-A5C9-A0852CAEDE32}" type="presOf" srcId="{5AB9E3EE-550A-4CB9-93CA-EFE160AE9346}" destId="{F710DCB6-161F-4902-9E3A-0E16E97C3AC7}" srcOrd="1" destOrd="0" presId="urn:microsoft.com/office/officeart/2005/8/layout/cycle2"/>
    <dgm:cxn modelId="{FA733F57-7AC1-42F5-9EB7-C898881F108C}" type="presOf" srcId="{E0C2B2CA-52C7-4E0F-9822-7A768E3509FE}" destId="{1007F47C-2316-43F9-BBDB-8DBB15A66B15}" srcOrd="1" destOrd="0" presId="urn:microsoft.com/office/officeart/2005/8/layout/cycle2"/>
    <dgm:cxn modelId="{DBD14D6C-31A7-44C7-811C-A98F8D0AD649}" type="presOf" srcId="{3D04DD9E-96E8-48A7-B707-059BFEDEE342}" destId="{091D3A86-5A5B-41B7-BCA0-6D553C01AC0D}" srcOrd="0" destOrd="0" presId="urn:microsoft.com/office/officeart/2005/8/layout/cycle2"/>
    <dgm:cxn modelId="{209C614E-1017-48FB-927C-A376B7A69D8D}" srcId="{44D31458-87B5-4C1E-87C2-A3406F3324D7}" destId="{E185EEEC-668C-466D-9F70-4B2F20FCA56F}" srcOrd="2" destOrd="0" parTransId="{48FA5B4A-A83A-42A8-9D1F-D192E3C0DAF6}" sibTransId="{605A3B9D-5B2A-4456-929C-FC2821647299}"/>
    <dgm:cxn modelId="{B9941011-61CB-4DA2-8257-E10591D8EF32}" srcId="{44D31458-87B5-4C1E-87C2-A3406F3324D7}" destId="{3D04DD9E-96E8-48A7-B707-059BFEDEE342}" srcOrd="1" destOrd="0" parTransId="{DED8BE3E-F530-46B9-AE86-99EBD3B48322}" sibTransId="{5AB9E3EE-550A-4CB9-93CA-EFE160AE9346}"/>
    <dgm:cxn modelId="{AFE35A5E-0C3F-4078-B4E3-27A0BE42B0C0}" type="presOf" srcId="{5FFB0D76-0E24-4322-9AFA-91F97953B9E3}" destId="{EB74C021-4AF2-4CB1-89BE-8575EB91A57D}" srcOrd="0" destOrd="0" presId="urn:microsoft.com/office/officeart/2005/8/layout/cycle2"/>
    <dgm:cxn modelId="{8AEBDC10-89A3-4BB2-93C1-54A2947F4FF2}" type="presOf" srcId="{E185EEEC-668C-466D-9F70-4B2F20FCA56F}" destId="{E4F50AC3-495F-4B1C-860A-30E26FBB15AB}" srcOrd="0" destOrd="0" presId="urn:microsoft.com/office/officeart/2005/8/layout/cycle2"/>
    <dgm:cxn modelId="{726FA096-C406-4BAB-8F85-10D67A7A336C}" srcId="{44D31458-87B5-4C1E-87C2-A3406F3324D7}" destId="{8EE005CC-E9E3-49AC-9B0E-D9CD401B6F01}" srcOrd="6" destOrd="0" parTransId="{6CE941C4-FD82-4DF4-AE93-4CC836BD9845}" sibTransId="{B491F2C1-36A7-41BE-88DA-34E30F593ED4}"/>
    <dgm:cxn modelId="{B92BD046-3B8E-4865-84C5-761699826A29}" srcId="{44D31458-87B5-4C1E-87C2-A3406F3324D7}" destId="{BC784172-59C1-4758-9F32-84544CCF09E8}" srcOrd="8" destOrd="0" parTransId="{DB1C31E7-43E3-427E-89F5-1D64D135D70B}" sibTransId="{A33B7BC7-ED7F-4967-8922-975404C25A4A}"/>
    <dgm:cxn modelId="{6F334C9A-3019-4502-8316-C68DC0F89467}" type="presOf" srcId="{DB31B5BB-B930-49DE-9F4A-F3BA1C04039B}" destId="{D27A0DD0-436A-45BA-875D-ABEE018EB122}" srcOrd="0" destOrd="0" presId="urn:microsoft.com/office/officeart/2005/8/layout/cycle2"/>
    <dgm:cxn modelId="{CAFB43AA-ECD9-4E47-AB4C-6BEC22BC280B}" type="presParOf" srcId="{B84E66A2-8497-498E-96EB-0A2FC41E26CA}" destId="{545D8BAE-7024-4151-9DC3-86CFB5AEDA83}" srcOrd="0" destOrd="0" presId="urn:microsoft.com/office/officeart/2005/8/layout/cycle2"/>
    <dgm:cxn modelId="{F4E04A4D-24D6-460D-BBD3-8AA3F278C5E1}" type="presParOf" srcId="{B84E66A2-8497-498E-96EB-0A2FC41E26CA}" destId="{9F914839-D773-4A89-9DF2-6FD10F1E1555}" srcOrd="1" destOrd="0" presId="urn:microsoft.com/office/officeart/2005/8/layout/cycle2"/>
    <dgm:cxn modelId="{42D5F6E0-EC50-496A-8DF3-39F65C14B7BF}" type="presParOf" srcId="{9F914839-D773-4A89-9DF2-6FD10F1E1555}" destId="{2C2CC685-8642-41B9-A4A8-982EF2EBD16F}" srcOrd="0" destOrd="0" presId="urn:microsoft.com/office/officeart/2005/8/layout/cycle2"/>
    <dgm:cxn modelId="{712AD117-CB35-445B-A809-452ADAF009A6}" type="presParOf" srcId="{B84E66A2-8497-498E-96EB-0A2FC41E26CA}" destId="{091D3A86-5A5B-41B7-BCA0-6D553C01AC0D}" srcOrd="2" destOrd="0" presId="urn:microsoft.com/office/officeart/2005/8/layout/cycle2"/>
    <dgm:cxn modelId="{FA1F02A9-8AAC-48F7-AA85-4B981281D7ED}" type="presParOf" srcId="{B84E66A2-8497-498E-96EB-0A2FC41E26CA}" destId="{98345735-78E9-4177-80C0-116F8BED3C7F}" srcOrd="3" destOrd="0" presId="urn:microsoft.com/office/officeart/2005/8/layout/cycle2"/>
    <dgm:cxn modelId="{395DCC5F-E152-449E-A68E-4651B327907B}" type="presParOf" srcId="{98345735-78E9-4177-80C0-116F8BED3C7F}" destId="{F710DCB6-161F-4902-9E3A-0E16E97C3AC7}" srcOrd="0" destOrd="0" presId="urn:microsoft.com/office/officeart/2005/8/layout/cycle2"/>
    <dgm:cxn modelId="{A3566D1E-11BC-4D5D-A6F8-0F3C79926E29}" type="presParOf" srcId="{B84E66A2-8497-498E-96EB-0A2FC41E26CA}" destId="{E4F50AC3-495F-4B1C-860A-30E26FBB15AB}" srcOrd="4" destOrd="0" presId="urn:microsoft.com/office/officeart/2005/8/layout/cycle2"/>
    <dgm:cxn modelId="{5C4DB466-B6DF-4E43-AB32-AB1BE0FAD143}" type="presParOf" srcId="{B84E66A2-8497-498E-96EB-0A2FC41E26CA}" destId="{0405FF39-FB95-40A7-86B1-F398D1C6AB59}" srcOrd="5" destOrd="0" presId="urn:microsoft.com/office/officeart/2005/8/layout/cycle2"/>
    <dgm:cxn modelId="{B12C7CC9-0A57-406B-B7B6-AB071506202A}" type="presParOf" srcId="{0405FF39-FB95-40A7-86B1-F398D1C6AB59}" destId="{7100BEE7-6F83-403B-830F-E03824728820}" srcOrd="0" destOrd="0" presId="urn:microsoft.com/office/officeart/2005/8/layout/cycle2"/>
    <dgm:cxn modelId="{5E74DF1D-D530-4106-BA42-BA9578D31F2B}" type="presParOf" srcId="{B84E66A2-8497-498E-96EB-0A2FC41E26CA}" destId="{EB74C021-4AF2-4CB1-89BE-8575EB91A57D}" srcOrd="6" destOrd="0" presId="urn:microsoft.com/office/officeart/2005/8/layout/cycle2"/>
    <dgm:cxn modelId="{E1BFB7FE-2A3F-4E98-A1F1-62AA14275491}" type="presParOf" srcId="{B84E66A2-8497-498E-96EB-0A2FC41E26CA}" destId="{2102E217-3D59-4B50-B742-DA607FB612F6}" srcOrd="7" destOrd="0" presId="urn:microsoft.com/office/officeart/2005/8/layout/cycle2"/>
    <dgm:cxn modelId="{C7A4B5D0-7ABD-4BC3-9352-8A69A920D654}" type="presParOf" srcId="{2102E217-3D59-4B50-B742-DA607FB612F6}" destId="{2287D127-E83A-4CB4-8BC9-A303B6CC5263}" srcOrd="0" destOrd="0" presId="urn:microsoft.com/office/officeart/2005/8/layout/cycle2"/>
    <dgm:cxn modelId="{749B002F-6370-418E-83D6-3DE17D440D2A}" type="presParOf" srcId="{B84E66A2-8497-498E-96EB-0A2FC41E26CA}" destId="{8B8868E1-7C43-4E1C-946F-FE170E49B0D8}" srcOrd="8" destOrd="0" presId="urn:microsoft.com/office/officeart/2005/8/layout/cycle2"/>
    <dgm:cxn modelId="{C2A9E90D-7871-41CF-ADA6-96A7E292A8E0}" type="presParOf" srcId="{B84E66A2-8497-498E-96EB-0A2FC41E26CA}" destId="{0647EBEA-095C-4C3E-B0B8-B68EBAF13DF6}" srcOrd="9" destOrd="0" presId="urn:microsoft.com/office/officeart/2005/8/layout/cycle2"/>
    <dgm:cxn modelId="{4CB4A9C8-1916-49DF-BEF5-42D1EF692A08}" type="presParOf" srcId="{0647EBEA-095C-4C3E-B0B8-B68EBAF13DF6}" destId="{1007F47C-2316-43F9-BBDB-8DBB15A66B15}" srcOrd="0" destOrd="0" presId="urn:microsoft.com/office/officeart/2005/8/layout/cycle2"/>
    <dgm:cxn modelId="{7572C717-CF18-4EE9-8653-5DC2F1BB4845}" type="presParOf" srcId="{B84E66A2-8497-498E-96EB-0A2FC41E26CA}" destId="{D27A0DD0-436A-45BA-875D-ABEE018EB122}" srcOrd="10" destOrd="0" presId="urn:microsoft.com/office/officeart/2005/8/layout/cycle2"/>
    <dgm:cxn modelId="{90E6FDBC-1371-4D23-A6D6-230F810FF13F}" type="presParOf" srcId="{B84E66A2-8497-498E-96EB-0A2FC41E26CA}" destId="{6239657F-71A7-4462-9310-7B8E3E96AFE3}" srcOrd="11" destOrd="0" presId="urn:microsoft.com/office/officeart/2005/8/layout/cycle2"/>
    <dgm:cxn modelId="{3D09AA66-F3CB-4FA6-8FC9-03F1ABE45C2B}" type="presParOf" srcId="{6239657F-71A7-4462-9310-7B8E3E96AFE3}" destId="{EEEB8B2E-EE52-4A04-9447-BEA8A7C85DC8}" srcOrd="0" destOrd="0" presId="urn:microsoft.com/office/officeart/2005/8/layout/cycle2"/>
    <dgm:cxn modelId="{5EFBD477-ABE5-4B61-8D7A-6CBAC033F9A0}" type="presParOf" srcId="{B84E66A2-8497-498E-96EB-0A2FC41E26CA}" destId="{68E88CAF-96DC-4CF6-B6B9-09A3217C8BC4}" srcOrd="12" destOrd="0" presId="urn:microsoft.com/office/officeart/2005/8/layout/cycle2"/>
    <dgm:cxn modelId="{40E25DF1-054A-4649-8A28-6932A92646B6}" type="presParOf" srcId="{B84E66A2-8497-498E-96EB-0A2FC41E26CA}" destId="{B6387C13-FE94-4149-99B2-3E777874E9A9}" srcOrd="13" destOrd="0" presId="urn:microsoft.com/office/officeart/2005/8/layout/cycle2"/>
    <dgm:cxn modelId="{DBCE69C2-D5F2-4DDD-A7B2-3B441A0219BE}" type="presParOf" srcId="{B6387C13-FE94-4149-99B2-3E777874E9A9}" destId="{624B5ACE-1389-408D-95DE-7838307793B4}" srcOrd="0" destOrd="0" presId="urn:microsoft.com/office/officeart/2005/8/layout/cycle2"/>
    <dgm:cxn modelId="{3456832D-7893-4768-8E11-03514D0F2ECB}" type="presParOf" srcId="{B84E66A2-8497-498E-96EB-0A2FC41E26CA}" destId="{E8E2227C-6FC0-4AED-A91A-FC0F10F513D3}" srcOrd="14" destOrd="0" presId="urn:microsoft.com/office/officeart/2005/8/layout/cycle2"/>
    <dgm:cxn modelId="{013015ED-0D1F-42F5-88C0-BDB13335951D}" type="presParOf" srcId="{B84E66A2-8497-498E-96EB-0A2FC41E26CA}" destId="{C41538B6-2286-438D-B92E-E0BC91CC3041}" srcOrd="15" destOrd="0" presId="urn:microsoft.com/office/officeart/2005/8/layout/cycle2"/>
    <dgm:cxn modelId="{17FD7997-7126-47E7-81FA-41DC5B4836FD}" type="presParOf" srcId="{C41538B6-2286-438D-B92E-E0BC91CC3041}" destId="{3D847DAD-592A-48E8-873A-F80A817E87D4}" srcOrd="0" destOrd="0" presId="urn:microsoft.com/office/officeart/2005/8/layout/cycle2"/>
    <dgm:cxn modelId="{E6C56761-8AF6-4C06-A160-54511A9CAD6C}" type="presParOf" srcId="{B84E66A2-8497-498E-96EB-0A2FC41E26CA}" destId="{167AAF06-4858-4EE3-841B-4D95DED04DA7}" srcOrd="16" destOrd="0" presId="urn:microsoft.com/office/officeart/2005/8/layout/cycle2"/>
    <dgm:cxn modelId="{97397A82-94FE-4CC9-9527-51CD15CCEF10}" type="presParOf" srcId="{B84E66A2-8497-498E-96EB-0A2FC41E26CA}" destId="{A0B61B70-70A6-4244-B50B-397ED7D7A0A0}" srcOrd="17" destOrd="0" presId="urn:microsoft.com/office/officeart/2005/8/layout/cycle2"/>
    <dgm:cxn modelId="{4E3BEA9D-3081-41BF-AB73-0D4AF4D70A94}" type="presParOf" srcId="{A0B61B70-70A6-4244-B50B-397ED7D7A0A0}" destId="{DFCF8E26-6A86-4256-B66B-CB32B3783A29}" srcOrd="0" destOrd="0" presId="urn:microsoft.com/office/officeart/2005/8/layout/cycle2"/>
  </dgm:cxnLst>
  <dgm:bg>
    <a:gradFill>
      <a:gsLst>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dgm:bg>
  <dgm:whole/>
</dgm:dataModel>
</file>

<file path=ppt/diagrams/data10.xml><?xml version="1.0" encoding="utf-8"?>
<dgm:dataModel xmlns:dgm="http://schemas.openxmlformats.org/drawingml/2006/diagram" xmlns:a="http://schemas.openxmlformats.org/drawingml/2006/main">
  <dgm:ptLst>
    <dgm:pt modelId="{391A9789-35BA-46AB-8CAD-4BEEFC2809FA}" type="doc">
      <dgm:prSet loTypeId="urn:microsoft.com/office/officeart/2005/8/layout/venn1" loCatId="relationship" qsTypeId="urn:microsoft.com/office/officeart/2005/8/quickstyle/3d2" qsCatId="3D" csTypeId="urn:microsoft.com/office/officeart/2005/8/colors/accent1_2" csCatId="accent1" phldr="1"/>
      <dgm:spPr/>
      <dgm:t>
        <a:bodyPr/>
        <a:lstStyle/>
        <a:p>
          <a:endParaRPr lang="en-US"/>
        </a:p>
      </dgm:t>
    </dgm:pt>
    <dgm:pt modelId="{BB0CA145-7A00-436D-87BA-E8BA0F9A6A05}">
      <dgm:prSet custT="1"/>
      <dgm:spPr/>
      <dgm:t>
        <a:bodyPr/>
        <a:lstStyle/>
        <a:p>
          <a:pPr rtl="1"/>
          <a:r>
            <a:rPr lang="ar-SA" sz="2800" smtClean="0">
              <a:solidFill>
                <a:srgbClr val="FF0000"/>
              </a:solidFill>
            </a:rPr>
            <a:t>- روان‌شناسی رنگ قرمز </a:t>
          </a:r>
          <a:endParaRPr lang="en-US" sz="2800" dirty="0">
            <a:solidFill>
              <a:srgbClr val="FF0000"/>
            </a:solidFill>
          </a:endParaRPr>
        </a:p>
      </dgm:t>
    </dgm:pt>
    <dgm:pt modelId="{4EB8510F-C9D1-4829-BB68-3001CD3E39B1}" type="parTrans" cxnId="{A20EFE2E-68B8-4B09-8771-F519D6E848E2}">
      <dgm:prSet/>
      <dgm:spPr/>
      <dgm:t>
        <a:bodyPr/>
        <a:lstStyle/>
        <a:p>
          <a:endParaRPr lang="en-US"/>
        </a:p>
      </dgm:t>
    </dgm:pt>
    <dgm:pt modelId="{468CC9B2-D437-4D1B-862E-86194FC253DE}" type="sibTrans" cxnId="{A20EFE2E-68B8-4B09-8771-F519D6E848E2}">
      <dgm:prSet/>
      <dgm:spPr/>
      <dgm:t>
        <a:bodyPr/>
        <a:lstStyle/>
        <a:p>
          <a:endParaRPr lang="en-US"/>
        </a:p>
      </dgm:t>
    </dgm:pt>
    <dgm:pt modelId="{CE1EDBCD-E4C0-49B0-99B4-3A5FA4C29F04}">
      <dgm:prSet custT="1"/>
      <dgm:spPr/>
      <dgm:t>
        <a:bodyPr/>
        <a:lstStyle/>
        <a:p>
          <a:pPr rtl="1"/>
          <a:r>
            <a:rPr lang="ar-SA" sz="2400" dirty="0" smtClean="0">
              <a:solidFill>
                <a:srgbClr val="FF0000"/>
              </a:solidFill>
            </a:rPr>
            <a:t>رنگ قرمز، رنگ گرمی است که برانگیزاننده هیجانات قوی است. </a:t>
          </a:r>
          <a:endParaRPr lang="en-US" sz="2400" dirty="0">
            <a:solidFill>
              <a:srgbClr val="FF0000"/>
            </a:solidFill>
          </a:endParaRPr>
        </a:p>
      </dgm:t>
    </dgm:pt>
    <dgm:pt modelId="{C4B25C3F-711C-43CB-B549-5ECBF4CFCEDF}" type="parTrans" cxnId="{857865EF-FC02-4613-ACCF-4BD2A0C96752}">
      <dgm:prSet/>
      <dgm:spPr/>
      <dgm:t>
        <a:bodyPr/>
        <a:lstStyle/>
        <a:p>
          <a:endParaRPr lang="en-US"/>
        </a:p>
      </dgm:t>
    </dgm:pt>
    <dgm:pt modelId="{8C773D7E-335E-4F28-A5FA-FCE862DEF396}" type="sibTrans" cxnId="{857865EF-FC02-4613-ACCF-4BD2A0C96752}">
      <dgm:prSet/>
      <dgm:spPr/>
      <dgm:t>
        <a:bodyPr/>
        <a:lstStyle/>
        <a:p>
          <a:endParaRPr lang="en-US"/>
        </a:p>
      </dgm:t>
    </dgm:pt>
    <dgm:pt modelId="{D4FE1A11-6CCA-446F-97B1-91794D2F1430}">
      <dgm:prSet custT="1"/>
      <dgm:spPr/>
      <dgm:t>
        <a:bodyPr/>
        <a:lstStyle/>
        <a:p>
          <a:pPr rtl="1"/>
          <a:r>
            <a:rPr lang="ar-SA" sz="2400" dirty="0" smtClean="0">
              <a:solidFill>
                <a:srgbClr val="FF0000"/>
              </a:solidFill>
            </a:rPr>
            <a:t>رنگ قرمز، نشانگر عشق، حرارت و صمیمیت است.</a:t>
          </a:r>
          <a:r>
            <a:rPr lang="ar-SA" sz="2400" dirty="0" smtClean="0"/>
            <a:t> </a:t>
          </a:r>
          <a:endParaRPr lang="en-US" sz="2400" dirty="0"/>
        </a:p>
      </dgm:t>
    </dgm:pt>
    <dgm:pt modelId="{5A002DDD-2005-4438-8F23-9119934B05EB}" type="parTrans" cxnId="{008ED84E-9A55-44AD-A41D-1623A76F13CD}">
      <dgm:prSet/>
      <dgm:spPr/>
      <dgm:t>
        <a:bodyPr/>
        <a:lstStyle/>
        <a:p>
          <a:endParaRPr lang="en-US"/>
        </a:p>
      </dgm:t>
    </dgm:pt>
    <dgm:pt modelId="{CF3920BE-8FA4-4B8A-83B3-091601F6BAAE}" type="sibTrans" cxnId="{008ED84E-9A55-44AD-A41D-1623A76F13CD}">
      <dgm:prSet/>
      <dgm:spPr/>
      <dgm:t>
        <a:bodyPr/>
        <a:lstStyle/>
        <a:p>
          <a:endParaRPr lang="en-US"/>
        </a:p>
      </dgm:t>
    </dgm:pt>
    <dgm:pt modelId="{04557DF6-3C7E-4370-902E-DC35224575F0}">
      <dgm:prSet custT="1"/>
      <dgm:spPr/>
      <dgm:t>
        <a:bodyPr/>
        <a:lstStyle/>
        <a:p>
          <a:pPr rtl="1"/>
          <a:r>
            <a:rPr lang="ar-SA" sz="2400" dirty="0" smtClean="0">
              <a:solidFill>
                <a:srgbClr val="FF0000"/>
              </a:solidFill>
            </a:rPr>
            <a:t>رنگ قرمز، به وجود آورنده احساس شور و هیجان است. </a:t>
          </a:r>
          <a:endParaRPr lang="en-US" sz="2400" dirty="0">
            <a:solidFill>
              <a:srgbClr val="FF0000"/>
            </a:solidFill>
          </a:endParaRPr>
        </a:p>
      </dgm:t>
    </dgm:pt>
    <dgm:pt modelId="{F1D1DE68-41ED-4A8D-AF4A-2AC5F37325C4}" type="parTrans" cxnId="{C3EB710E-5278-4B6A-9B66-F8D1F97642F6}">
      <dgm:prSet/>
      <dgm:spPr/>
      <dgm:t>
        <a:bodyPr/>
        <a:lstStyle/>
        <a:p>
          <a:endParaRPr lang="en-US"/>
        </a:p>
      </dgm:t>
    </dgm:pt>
    <dgm:pt modelId="{C46B09D2-6E82-4A6E-BE3A-61553A1EB93F}" type="sibTrans" cxnId="{C3EB710E-5278-4B6A-9B66-F8D1F97642F6}">
      <dgm:prSet/>
      <dgm:spPr/>
      <dgm:t>
        <a:bodyPr/>
        <a:lstStyle/>
        <a:p>
          <a:endParaRPr lang="en-US"/>
        </a:p>
      </dgm:t>
    </dgm:pt>
    <dgm:pt modelId="{E09172DC-F3A3-412A-B0FE-AACBA5F089B8}">
      <dgm:prSet custT="1"/>
      <dgm:spPr/>
      <dgm:t>
        <a:bodyPr/>
        <a:lstStyle/>
        <a:p>
          <a:pPr rtl="1"/>
          <a:r>
            <a:rPr lang="ar-SA" sz="2400" dirty="0" smtClean="0">
              <a:solidFill>
                <a:srgbClr val="FF0000"/>
              </a:solidFill>
            </a:rPr>
            <a:t>رنگ قرمز، تحریک کننده احساس خشم و عصبانیت است. </a:t>
          </a:r>
          <a:endParaRPr lang="en-US" sz="2400" dirty="0">
            <a:solidFill>
              <a:srgbClr val="FF0000"/>
            </a:solidFill>
          </a:endParaRPr>
        </a:p>
      </dgm:t>
    </dgm:pt>
    <dgm:pt modelId="{65EB97DF-41BB-40D3-A6DE-FE6123F549D8}" type="parTrans" cxnId="{4CD19AF8-890F-4423-87CB-4BD3F24CD2FE}">
      <dgm:prSet/>
      <dgm:spPr/>
      <dgm:t>
        <a:bodyPr/>
        <a:lstStyle/>
        <a:p>
          <a:endParaRPr lang="en-US"/>
        </a:p>
      </dgm:t>
    </dgm:pt>
    <dgm:pt modelId="{3A3230F7-2E70-4BAF-9177-AE4211748E9A}" type="sibTrans" cxnId="{4CD19AF8-890F-4423-87CB-4BD3F24CD2FE}">
      <dgm:prSet/>
      <dgm:spPr/>
      <dgm:t>
        <a:bodyPr/>
        <a:lstStyle/>
        <a:p>
          <a:endParaRPr lang="en-US"/>
        </a:p>
      </dgm:t>
    </dgm:pt>
    <dgm:pt modelId="{08253B3D-908A-4522-9A35-F5D8809C437D}">
      <dgm:prSet/>
      <dgm:spPr/>
      <dgm:t>
        <a:bodyPr/>
        <a:lstStyle/>
        <a:p>
          <a:pPr rtl="0"/>
          <a:endParaRPr lang="en-US" dirty="0"/>
        </a:p>
      </dgm:t>
    </dgm:pt>
    <dgm:pt modelId="{F61071CE-BFA1-45B8-BB6E-B1B5AF4C467C}" type="parTrans" cxnId="{C2530AFE-B4C8-4394-90F1-64858830DB7E}">
      <dgm:prSet/>
      <dgm:spPr/>
      <dgm:t>
        <a:bodyPr/>
        <a:lstStyle/>
        <a:p>
          <a:endParaRPr lang="en-US"/>
        </a:p>
      </dgm:t>
    </dgm:pt>
    <dgm:pt modelId="{84203B72-5E03-4477-937A-4FD82F7D28C3}" type="sibTrans" cxnId="{C2530AFE-B4C8-4394-90F1-64858830DB7E}">
      <dgm:prSet/>
      <dgm:spPr/>
      <dgm:t>
        <a:bodyPr/>
        <a:lstStyle/>
        <a:p>
          <a:endParaRPr lang="en-US"/>
        </a:p>
      </dgm:t>
    </dgm:pt>
    <dgm:pt modelId="{8E5F8548-FCB5-436C-9494-40EC866A7743}" type="pres">
      <dgm:prSet presAssocID="{391A9789-35BA-46AB-8CAD-4BEEFC2809FA}" presName="compositeShape" presStyleCnt="0">
        <dgm:presLayoutVars>
          <dgm:chMax val="7"/>
          <dgm:dir/>
          <dgm:resizeHandles val="exact"/>
        </dgm:presLayoutVars>
      </dgm:prSet>
      <dgm:spPr/>
      <dgm:t>
        <a:bodyPr/>
        <a:lstStyle/>
        <a:p>
          <a:endParaRPr lang="en-US"/>
        </a:p>
      </dgm:t>
    </dgm:pt>
    <dgm:pt modelId="{5BF323BB-9A65-4EB6-8B25-8C9397280291}" type="pres">
      <dgm:prSet presAssocID="{BB0CA145-7A00-436D-87BA-E8BA0F9A6A05}" presName="circ1" presStyleLbl="vennNode1" presStyleIdx="0" presStyleCnt="6"/>
      <dgm:spPr>
        <a:gradFill rotWithShape="0">
          <a:gsLst>
            <a:gs pos="0">
              <a:srgbClr val="FF0000"/>
            </a:gs>
            <a:gs pos="33000">
              <a:schemeClr val="accent1">
                <a:alpha val="50000"/>
                <a:hueOff val="0"/>
                <a:satOff val="0"/>
                <a:lumOff val="0"/>
                <a:alphaOff val="0"/>
                <a:tint val="86500"/>
              </a:schemeClr>
            </a:gs>
            <a:gs pos="46750">
              <a:schemeClr val="accent1">
                <a:alpha val="50000"/>
                <a:hueOff val="0"/>
                <a:satOff val="0"/>
                <a:lumOff val="0"/>
                <a:alphaOff val="0"/>
                <a:tint val="71000"/>
                <a:satMod val="112000"/>
              </a:schemeClr>
            </a:gs>
            <a:gs pos="53000">
              <a:schemeClr val="accent1">
                <a:alpha val="50000"/>
                <a:hueOff val="0"/>
                <a:satOff val="0"/>
                <a:lumOff val="0"/>
                <a:alphaOff val="0"/>
                <a:tint val="71000"/>
                <a:satMod val="112000"/>
              </a:schemeClr>
            </a:gs>
            <a:gs pos="68000">
              <a:schemeClr val="accent1">
                <a:alpha val="50000"/>
                <a:hueOff val="0"/>
                <a:satOff val="0"/>
                <a:lumOff val="0"/>
                <a:alphaOff val="0"/>
                <a:tint val="86000"/>
              </a:schemeClr>
            </a:gs>
            <a:gs pos="100000">
              <a:schemeClr val="accent1">
                <a:alpha val="50000"/>
                <a:hueOff val="0"/>
                <a:satOff val="0"/>
                <a:lumOff val="0"/>
                <a:alphaOff val="0"/>
                <a:shade val="60000"/>
              </a:schemeClr>
            </a:gs>
          </a:gsLst>
        </a:gradFill>
      </dgm:spPr>
    </dgm:pt>
    <dgm:pt modelId="{C0DF8888-72A3-4E1C-AE6A-66F19672899D}" type="pres">
      <dgm:prSet presAssocID="{BB0CA145-7A00-436D-87BA-E8BA0F9A6A05}" presName="circ1Tx" presStyleLbl="revTx" presStyleIdx="0" presStyleCnt="0">
        <dgm:presLayoutVars>
          <dgm:chMax val="0"/>
          <dgm:chPref val="0"/>
          <dgm:bulletEnabled val="1"/>
        </dgm:presLayoutVars>
      </dgm:prSet>
      <dgm:spPr/>
      <dgm:t>
        <a:bodyPr/>
        <a:lstStyle/>
        <a:p>
          <a:endParaRPr lang="en-US"/>
        </a:p>
      </dgm:t>
    </dgm:pt>
    <dgm:pt modelId="{789341D2-B6BA-40B8-863E-86A95417A0E4}" type="pres">
      <dgm:prSet presAssocID="{CE1EDBCD-E4C0-49B0-99B4-3A5FA4C29F04}" presName="circ2" presStyleLbl="vennNode1" presStyleIdx="1" presStyleCnt="6"/>
      <dgm:spPr>
        <a:gradFill rotWithShape="0">
          <a:gsLst>
            <a:gs pos="0">
              <a:srgbClr val="FF0000"/>
            </a:gs>
            <a:gs pos="33000">
              <a:schemeClr val="accent1">
                <a:alpha val="50000"/>
                <a:hueOff val="0"/>
                <a:satOff val="0"/>
                <a:lumOff val="0"/>
                <a:alphaOff val="0"/>
                <a:tint val="86500"/>
              </a:schemeClr>
            </a:gs>
            <a:gs pos="46750">
              <a:schemeClr val="accent1">
                <a:alpha val="50000"/>
                <a:hueOff val="0"/>
                <a:satOff val="0"/>
                <a:lumOff val="0"/>
                <a:alphaOff val="0"/>
                <a:tint val="71000"/>
                <a:satMod val="112000"/>
              </a:schemeClr>
            </a:gs>
            <a:gs pos="53000">
              <a:schemeClr val="accent1">
                <a:alpha val="50000"/>
                <a:hueOff val="0"/>
                <a:satOff val="0"/>
                <a:lumOff val="0"/>
                <a:alphaOff val="0"/>
                <a:tint val="71000"/>
                <a:satMod val="112000"/>
              </a:schemeClr>
            </a:gs>
            <a:gs pos="68000">
              <a:schemeClr val="accent1">
                <a:alpha val="50000"/>
                <a:hueOff val="0"/>
                <a:satOff val="0"/>
                <a:lumOff val="0"/>
                <a:alphaOff val="0"/>
                <a:tint val="86000"/>
              </a:schemeClr>
            </a:gs>
            <a:gs pos="100000">
              <a:schemeClr val="accent1">
                <a:alpha val="50000"/>
                <a:hueOff val="0"/>
                <a:satOff val="0"/>
                <a:lumOff val="0"/>
                <a:alphaOff val="0"/>
                <a:shade val="60000"/>
              </a:schemeClr>
            </a:gs>
          </a:gsLst>
        </a:gradFill>
      </dgm:spPr>
    </dgm:pt>
    <dgm:pt modelId="{491176DA-CD19-4825-AAF1-F9FBBE833EC7}" type="pres">
      <dgm:prSet presAssocID="{CE1EDBCD-E4C0-49B0-99B4-3A5FA4C29F04}" presName="circ2Tx" presStyleLbl="revTx" presStyleIdx="0" presStyleCnt="0">
        <dgm:presLayoutVars>
          <dgm:chMax val="0"/>
          <dgm:chPref val="0"/>
          <dgm:bulletEnabled val="1"/>
        </dgm:presLayoutVars>
      </dgm:prSet>
      <dgm:spPr/>
      <dgm:t>
        <a:bodyPr/>
        <a:lstStyle/>
        <a:p>
          <a:endParaRPr lang="en-US"/>
        </a:p>
      </dgm:t>
    </dgm:pt>
    <dgm:pt modelId="{D99D9543-D864-4DCA-9038-A2676507AA53}" type="pres">
      <dgm:prSet presAssocID="{D4FE1A11-6CCA-446F-97B1-91794D2F1430}" presName="circ3" presStyleLbl="vennNode1" presStyleIdx="2" presStyleCnt="6"/>
      <dgm:spPr>
        <a:gradFill rotWithShape="0">
          <a:gsLst>
            <a:gs pos="0">
              <a:srgbClr val="FF0000"/>
            </a:gs>
            <a:gs pos="33000">
              <a:schemeClr val="accent1">
                <a:alpha val="50000"/>
                <a:hueOff val="0"/>
                <a:satOff val="0"/>
                <a:lumOff val="0"/>
                <a:alphaOff val="0"/>
                <a:tint val="86500"/>
              </a:schemeClr>
            </a:gs>
            <a:gs pos="46750">
              <a:schemeClr val="accent1">
                <a:alpha val="50000"/>
                <a:hueOff val="0"/>
                <a:satOff val="0"/>
                <a:lumOff val="0"/>
                <a:alphaOff val="0"/>
                <a:tint val="71000"/>
                <a:satMod val="112000"/>
              </a:schemeClr>
            </a:gs>
            <a:gs pos="53000">
              <a:schemeClr val="accent1">
                <a:alpha val="50000"/>
                <a:hueOff val="0"/>
                <a:satOff val="0"/>
                <a:lumOff val="0"/>
                <a:alphaOff val="0"/>
                <a:tint val="71000"/>
                <a:satMod val="112000"/>
              </a:schemeClr>
            </a:gs>
            <a:gs pos="68000">
              <a:schemeClr val="accent1">
                <a:alpha val="50000"/>
                <a:hueOff val="0"/>
                <a:satOff val="0"/>
                <a:lumOff val="0"/>
                <a:alphaOff val="0"/>
                <a:tint val="86000"/>
              </a:schemeClr>
            </a:gs>
            <a:gs pos="100000">
              <a:schemeClr val="accent1">
                <a:alpha val="50000"/>
                <a:hueOff val="0"/>
                <a:satOff val="0"/>
                <a:lumOff val="0"/>
                <a:alphaOff val="0"/>
                <a:shade val="60000"/>
              </a:schemeClr>
            </a:gs>
          </a:gsLst>
        </a:gradFill>
      </dgm:spPr>
    </dgm:pt>
    <dgm:pt modelId="{94C49C1A-648F-4DCC-9EA7-15E85212034E}" type="pres">
      <dgm:prSet presAssocID="{D4FE1A11-6CCA-446F-97B1-91794D2F1430}" presName="circ3Tx" presStyleLbl="revTx" presStyleIdx="0" presStyleCnt="0">
        <dgm:presLayoutVars>
          <dgm:chMax val="0"/>
          <dgm:chPref val="0"/>
          <dgm:bulletEnabled val="1"/>
        </dgm:presLayoutVars>
      </dgm:prSet>
      <dgm:spPr/>
      <dgm:t>
        <a:bodyPr/>
        <a:lstStyle/>
        <a:p>
          <a:endParaRPr lang="en-US"/>
        </a:p>
      </dgm:t>
    </dgm:pt>
    <dgm:pt modelId="{65C89290-2AD0-4B3F-9534-CB268FE1E042}" type="pres">
      <dgm:prSet presAssocID="{04557DF6-3C7E-4370-902E-DC35224575F0}" presName="circ4" presStyleLbl="vennNode1" presStyleIdx="3" presStyleCnt="6" custLinFactNeighborX="7699" custLinFactNeighborY="2844"/>
      <dgm:spPr>
        <a:gradFill rotWithShape="0">
          <a:gsLst>
            <a:gs pos="0">
              <a:srgbClr val="FF0000"/>
            </a:gs>
            <a:gs pos="33000">
              <a:schemeClr val="accent1">
                <a:alpha val="50000"/>
                <a:hueOff val="0"/>
                <a:satOff val="0"/>
                <a:lumOff val="0"/>
                <a:alphaOff val="0"/>
                <a:tint val="86500"/>
              </a:schemeClr>
            </a:gs>
            <a:gs pos="46750">
              <a:schemeClr val="accent1">
                <a:alpha val="50000"/>
                <a:hueOff val="0"/>
                <a:satOff val="0"/>
                <a:lumOff val="0"/>
                <a:alphaOff val="0"/>
                <a:tint val="71000"/>
                <a:satMod val="112000"/>
              </a:schemeClr>
            </a:gs>
            <a:gs pos="53000">
              <a:schemeClr val="accent1">
                <a:alpha val="50000"/>
                <a:hueOff val="0"/>
                <a:satOff val="0"/>
                <a:lumOff val="0"/>
                <a:alphaOff val="0"/>
                <a:tint val="71000"/>
                <a:satMod val="112000"/>
              </a:schemeClr>
            </a:gs>
            <a:gs pos="68000">
              <a:schemeClr val="accent1">
                <a:alpha val="50000"/>
                <a:hueOff val="0"/>
                <a:satOff val="0"/>
                <a:lumOff val="0"/>
                <a:alphaOff val="0"/>
                <a:tint val="86000"/>
              </a:schemeClr>
            </a:gs>
            <a:gs pos="100000">
              <a:schemeClr val="accent1">
                <a:alpha val="50000"/>
                <a:hueOff val="0"/>
                <a:satOff val="0"/>
                <a:lumOff val="0"/>
                <a:alphaOff val="0"/>
                <a:shade val="60000"/>
              </a:schemeClr>
            </a:gs>
          </a:gsLst>
        </a:gradFill>
      </dgm:spPr>
    </dgm:pt>
    <dgm:pt modelId="{B0A9EB23-BC75-45FC-BD90-A7D94CF9451C}" type="pres">
      <dgm:prSet presAssocID="{04557DF6-3C7E-4370-902E-DC35224575F0}" presName="circ4Tx" presStyleLbl="revTx" presStyleIdx="0" presStyleCnt="0" custLinFactNeighborX="-3516" custLinFactNeighborY="-552">
        <dgm:presLayoutVars>
          <dgm:chMax val="0"/>
          <dgm:chPref val="0"/>
          <dgm:bulletEnabled val="1"/>
        </dgm:presLayoutVars>
      </dgm:prSet>
      <dgm:spPr/>
      <dgm:t>
        <a:bodyPr/>
        <a:lstStyle/>
        <a:p>
          <a:endParaRPr lang="en-US"/>
        </a:p>
      </dgm:t>
    </dgm:pt>
    <dgm:pt modelId="{D8A98466-F77A-4BE7-BEA3-866E37AFCDC0}" type="pres">
      <dgm:prSet presAssocID="{E09172DC-F3A3-412A-B0FE-AACBA5F089B8}" presName="circ5" presStyleLbl="vennNode1" presStyleIdx="4" presStyleCnt="6"/>
      <dgm:spPr>
        <a:gradFill rotWithShape="0">
          <a:gsLst>
            <a:gs pos="0">
              <a:srgbClr val="FF0000"/>
            </a:gs>
            <a:gs pos="33000">
              <a:schemeClr val="accent1">
                <a:alpha val="50000"/>
                <a:hueOff val="0"/>
                <a:satOff val="0"/>
                <a:lumOff val="0"/>
                <a:alphaOff val="0"/>
                <a:tint val="86500"/>
              </a:schemeClr>
            </a:gs>
            <a:gs pos="46750">
              <a:schemeClr val="accent1">
                <a:alpha val="50000"/>
                <a:hueOff val="0"/>
                <a:satOff val="0"/>
                <a:lumOff val="0"/>
                <a:alphaOff val="0"/>
                <a:tint val="71000"/>
                <a:satMod val="112000"/>
              </a:schemeClr>
            </a:gs>
            <a:gs pos="53000">
              <a:schemeClr val="accent1">
                <a:alpha val="50000"/>
                <a:hueOff val="0"/>
                <a:satOff val="0"/>
                <a:lumOff val="0"/>
                <a:alphaOff val="0"/>
                <a:tint val="71000"/>
                <a:satMod val="112000"/>
              </a:schemeClr>
            </a:gs>
            <a:gs pos="68000">
              <a:schemeClr val="accent1">
                <a:alpha val="50000"/>
                <a:hueOff val="0"/>
                <a:satOff val="0"/>
                <a:lumOff val="0"/>
                <a:alphaOff val="0"/>
                <a:tint val="86000"/>
              </a:schemeClr>
            </a:gs>
            <a:gs pos="100000">
              <a:schemeClr val="accent1">
                <a:alpha val="50000"/>
                <a:hueOff val="0"/>
                <a:satOff val="0"/>
                <a:lumOff val="0"/>
                <a:alphaOff val="0"/>
                <a:shade val="60000"/>
              </a:schemeClr>
            </a:gs>
          </a:gsLst>
        </a:gradFill>
      </dgm:spPr>
    </dgm:pt>
    <dgm:pt modelId="{696CEA89-E203-4C92-BEF4-1D6E0E17AC46}" type="pres">
      <dgm:prSet presAssocID="{E09172DC-F3A3-412A-B0FE-AACBA5F089B8}" presName="circ5Tx" presStyleLbl="revTx" presStyleIdx="0" presStyleCnt="0">
        <dgm:presLayoutVars>
          <dgm:chMax val="0"/>
          <dgm:chPref val="0"/>
          <dgm:bulletEnabled val="1"/>
        </dgm:presLayoutVars>
      </dgm:prSet>
      <dgm:spPr/>
      <dgm:t>
        <a:bodyPr/>
        <a:lstStyle/>
        <a:p>
          <a:endParaRPr lang="en-US"/>
        </a:p>
      </dgm:t>
    </dgm:pt>
    <dgm:pt modelId="{F6FDC6A4-F8A5-4E7A-A2D3-E485F95CE98C}" type="pres">
      <dgm:prSet presAssocID="{08253B3D-908A-4522-9A35-F5D8809C437D}" presName="circ6" presStyleLbl="vennNode1" presStyleIdx="5" presStyleCnt="6"/>
      <dgm:spPr>
        <a:gradFill rotWithShape="0">
          <a:gsLst>
            <a:gs pos="0">
              <a:srgbClr val="FF0000"/>
            </a:gs>
            <a:gs pos="33000">
              <a:schemeClr val="accent1">
                <a:alpha val="50000"/>
                <a:hueOff val="0"/>
                <a:satOff val="0"/>
                <a:lumOff val="0"/>
                <a:alphaOff val="0"/>
                <a:tint val="86500"/>
              </a:schemeClr>
            </a:gs>
            <a:gs pos="46750">
              <a:schemeClr val="accent1">
                <a:alpha val="50000"/>
                <a:hueOff val="0"/>
                <a:satOff val="0"/>
                <a:lumOff val="0"/>
                <a:alphaOff val="0"/>
                <a:tint val="71000"/>
                <a:satMod val="112000"/>
              </a:schemeClr>
            </a:gs>
            <a:gs pos="53000">
              <a:schemeClr val="accent1">
                <a:alpha val="50000"/>
                <a:hueOff val="0"/>
                <a:satOff val="0"/>
                <a:lumOff val="0"/>
                <a:alphaOff val="0"/>
                <a:tint val="71000"/>
                <a:satMod val="112000"/>
              </a:schemeClr>
            </a:gs>
            <a:gs pos="68000">
              <a:schemeClr val="accent1">
                <a:alpha val="50000"/>
                <a:hueOff val="0"/>
                <a:satOff val="0"/>
                <a:lumOff val="0"/>
                <a:alphaOff val="0"/>
                <a:tint val="86000"/>
              </a:schemeClr>
            </a:gs>
            <a:gs pos="100000">
              <a:schemeClr val="accent1">
                <a:alpha val="50000"/>
                <a:hueOff val="0"/>
                <a:satOff val="0"/>
                <a:lumOff val="0"/>
                <a:alphaOff val="0"/>
                <a:shade val="60000"/>
              </a:schemeClr>
            </a:gs>
          </a:gsLst>
        </a:gradFill>
      </dgm:spPr>
      <dgm:t>
        <a:bodyPr/>
        <a:lstStyle/>
        <a:p>
          <a:endParaRPr lang="en-US"/>
        </a:p>
      </dgm:t>
    </dgm:pt>
    <dgm:pt modelId="{C9BAD8D3-AD98-4320-8B24-942A750D2AB0}" type="pres">
      <dgm:prSet presAssocID="{08253B3D-908A-4522-9A35-F5D8809C437D}" presName="circ6Tx" presStyleLbl="revTx" presStyleIdx="0" presStyleCnt="0">
        <dgm:presLayoutVars>
          <dgm:chMax val="0"/>
          <dgm:chPref val="0"/>
          <dgm:bulletEnabled val="1"/>
        </dgm:presLayoutVars>
      </dgm:prSet>
      <dgm:spPr/>
      <dgm:t>
        <a:bodyPr/>
        <a:lstStyle/>
        <a:p>
          <a:endParaRPr lang="en-US"/>
        </a:p>
      </dgm:t>
    </dgm:pt>
  </dgm:ptLst>
  <dgm:cxnLst>
    <dgm:cxn modelId="{4CD19AF8-890F-4423-87CB-4BD3F24CD2FE}" srcId="{391A9789-35BA-46AB-8CAD-4BEEFC2809FA}" destId="{E09172DC-F3A3-412A-B0FE-AACBA5F089B8}" srcOrd="4" destOrd="0" parTransId="{65EB97DF-41BB-40D3-A6DE-FE6123F549D8}" sibTransId="{3A3230F7-2E70-4BAF-9177-AE4211748E9A}"/>
    <dgm:cxn modelId="{857865EF-FC02-4613-ACCF-4BD2A0C96752}" srcId="{391A9789-35BA-46AB-8CAD-4BEEFC2809FA}" destId="{CE1EDBCD-E4C0-49B0-99B4-3A5FA4C29F04}" srcOrd="1" destOrd="0" parTransId="{C4B25C3F-711C-43CB-B549-5ECBF4CFCEDF}" sibTransId="{8C773D7E-335E-4F28-A5FA-FCE862DEF396}"/>
    <dgm:cxn modelId="{7992BCA3-A908-4CCF-8111-2C0E6511E672}" type="presOf" srcId="{BB0CA145-7A00-436D-87BA-E8BA0F9A6A05}" destId="{C0DF8888-72A3-4E1C-AE6A-66F19672899D}" srcOrd="0" destOrd="0" presId="urn:microsoft.com/office/officeart/2005/8/layout/venn1"/>
    <dgm:cxn modelId="{C3EB710E-5278-4B6A-9B66-F8D1F97642F6}" srcId="{391A9789-35BA-46AB-8CAD-4BEEFC2809FA}" destId="{04557DF6-3C7E-4370-902E-DC35224575F0}" srcOrd="3" destOrd="0" parTransId="{F1D1DE68-41ED-4A8D-AF4A-2AC5F37325C4}" sibTransId="{C46B09D2-6E82-4A6E-BE3A-61553A1EB93F}"/>
    <dgm:cxn modelId="{79ACB67D-A3D0-4590-B55D-8B9DF345333B}" type="presOf" srcId="{08253B3D-908A-4522-9A35-F5D8809C437D}" destId="{C9BAD8D3-AD98-4320-8B24-942A750D2AB0}" srcOrd="0" destOrd="0" presId="urn:microsoft.com/office/officeart/2005/8/layout/venn1"/>
    <dgm:cxn modelId="{C56F16DD-D669-425C-9510-4AECBB6AFB9D}" type="presOf" srcId="{391A9789-35BA-46AB-8CAD-4BEEFC2809FA}" destId="{8E5F8548-FCB5-436C-9494-40EC866A7743}" srcOrd="0" destOrd="0" presId="urn:microsoft.com/office/officeart/2005/8/layout/venn1"/>
    <dgm:cxn modelId="{A20EFE2E-68B8-4B09-8771-F519D6E848E2}" srcId="{391A9789-35BA-46AB-8CAD-4BEEFC2809FA}" destId="{BB0CA145-7A00-436D-87BA-E8BA0F9A6A05}" srcOrd="0" destOrd="0" parTransId="{4EB8510F-C9D1-4829-BB68-3001CD3E39B1}" sibTransId="{468CC9B2-D437-4D1B-862E-86194FC253DE}"/>
    <dgm:cxn modelId="{BE62FD93-FF2D-4222-86A4-38C70F157402}" type="presOf" srcId="{E09172DC-F3A3-412A-B0FE-AACBA5F089B8}" destId="{696CEA89-E203-4C92-BEF4-1D6E0E17AC46}" srcOrd="0" destOrd="0" presId="urn:microsoft.com/office/officeart/2005/8/layout/venn1"/>
    <dgm:cxn modelId="{C2530AFE-B4C8-4394-90F1-64858830DB7E}" srcId="{391A9789-35BA-46AB-8CAD-4BEEFC2809FA}" destId="{08253B3D-908A-4522-9A35-F5D8809C437D}" srcOrd="5" destOrd="0" parTransId="{F61071CE-BFA1-45B8-BB6E-B1B5AF4C467C}" sibTransId="{84203B72-5E03-4477-937A-4FD82F7D28C3}"/>
    <dgm:cxn modelId="{008ED84E-9A55-44AD-A41D-1623A76F13CD}" srcId="{391A9789-35BA-46AB-8CAD-4BEEFC2809FA}" destId="{D4FE1A11-6CCA-446F-97B1-91794D2F1430}" srcOrd="2" destOrd="0" parTransId="{5A002DDD-2005-4438-8F23-9119934B05EB}" sibTransId="{CF3920BE-8FA4-4B8A-83B3-091601F6BAAE}"/>
    <dgm:cxn modelId="{A9B176BA-59E6-451C-9B7A-5C824CF7B752}" type="presOf" srcId="{D4FE1A11-6CCA-446F-97B1-91794D2F1430}" destId="{94C49C1A-648F-4DCC-9EA7-15E85212034E}" srcOrd="0" destOrd="0" presId="urn:microsoft.com/office/officeart/2005/8/layout/venn1"/>
    <dgm:cxn modelId="{86DE32A5-078E-467C-8BC9-8935D4B855B4}" type="presOf" srcId="{CE1EDBCD-E4C0-49B0-99B4-3A5FA4C29F04}" destId="{491176DA-CD19-4825-AAF1-F9FBBE833EC7}" srcOrd="0" destOrd="0" presId="urn:microsoft.com/office/officeart/2005/8/layout/venn1"/>
    <dgm:cxn modelId="{96CB1130-D7E0-476D-A723-8A765B3FEAC9}" type="presOf" srcId="{04557DF6-3C7E-4370-902E-DC35224575F0}" destId="{B0A9EB23-BC75-45FC-BD90-A7D94CF9451C}" srcOrd="0" destOrd="0" presId="urn:microsoft.com/office/officeart/2005/8/layout/venn1"/>
    <dgm:cxn modelId="{2791B6F4-8643-45A4-A9D1-AF2E3B7A628D}" type="presParOf" srcId="{8E5F8548-FCB5-436C-9494-40EC866A7743}" destId="{5BF323BB-9A65-4EB6-8B25-8C9397280291}" srcOrd="0" destOrd="0" presId="urn:microsoft.com/office/officeart/2005/8/layout/venn1"/>
    <dgm:cxn modelId="{2E4ED462-8225-4068-8E69-96136B5AEB93}" type="presParOf" srcId="{8E5F8548-FCB5-436C-9494-40EC866A7743}" destId="{C0DF8888-72A3-4E1C-AE6A-66F19672899D}" srcOrd="1" destOrd="0" presId="urn:microsoft.com/office/officeart/2005/8/layout/venn1"/>
    <dgm:cxn modelId="{9CF62E56-B4D7-4C6D-9488-A9CE34D60FBE}" type="presParOf" srcId="{8E5F8548-FCB5-436C-9494-40EC866A7743}" destId="{789341D2-B6BA-40B8-863E-86A95417A0E4}" srcOrd="2" destOrd="0" presId="urn:microsoft.com/office/officeart/2005/8/layout/venn1"/>
    <dgm:cxn modelId="{2C56F924-4C38-42BD-AF27-A05355AB08BC}" type="presParOf" srcId="{8E5F8548-FCB5-436C-9494-40EC866A7743}" destId="{491176DA-CD19-4825-AAF1-F9FBBE833EC7}" srcOrd="3" destOrd="0" presId="urn:microsoft.com/office/officeart/2005/8/layout/venn1"/>
    <dgm:cxn modelId="{81744730-248C-4CB1-8F42-DE9FB7C3CD97}" type="presParOf" srcId="{8E5F8548-FCB5-436C-9494-40EC866A7743}" destId="{D99D9543-D864-4DCA-9038-A2676507AA53}" srcOrd="4" destOrd="0" presId="urn:microsoft.com/office/officeart/2005/8/layout/venn1"/>
    <dgm:cxn modelId="{15693025-B2EB-4FCA-A8C8-E32BC8B78BD9}" type="presParOf" srcId="{8E5F8548-FCB5-436C-9494-40EC866A7743}" destId="{94C49C1A-648F-4DCC-9EA7-15E85212034E}" srcOrd="5" destOrd="0" presId="urn:microsoft.com/office/officeart/2005/8/layout/venn1"/>
    <dgm:cxn modelId="{655F13D9-D7AF-480B-8910-CDC0ADA46688}" type="presParOf" srcId="{8E5F8548-FCB5-436C-9494-40EC866A7743}" destId="{65C89290-2AD0-4B3F-9534-CB268FE1E042}" srcOrd="6" destOrd="0" presId="urn:microsoft.com/office/officeart/2005/8/layout/venn1"/>
    <dgm:cxn modelId="{B240002D-79D8-464C-994C-2228FE46C180}" type="presParOf" srcId="{8E5F8548-FCB5-436C-9494-40EC866A7743}" destId="{B0A9EB23-BC75-45FC-BD90-A7D94CF9451C}" srcOrd="7" destOrd="0" presId="urn:microsoft.com/office/officeart/2005/8/layout/venn1"/>
    <dgm:cxn modelId="{6B338E74-55C3-488F-B2D8-5F7C5A748BCB}" type="presParOf" srcId="{8E5F8548-FCB5-436C-9494-40EC866A7743}" destId="{D8A98466-F77A-4BE7-BEA3-866E37AFCDC0}" srcOrd="8" destOrd="0" presId="urn:microsoft.com/office/officeart/2005/8/layout/venn1"/>
    <dgm:cxn modelId="{66CC891C-81EA-46A2-B6F1-E5C86ADF8411}" type="presParOf" srcId="{8E5F8548-FCB5-436C-9494-40EC866A7743}" destId="{696CEA89-E203-4C92-BEF4-1D6E0E17AC46}" srcOrd="9" destOrd="0" presId="urn:microsoft.com/office/officeart/2005/8/layout/venn1"/>
    <dgm:cxn modelId="{BD2F6D8A-3B0C-4259-9377-8B34502D44ED}" type="presParOf" srcId="{8E5F8548-FCB5-436C-9494-40EC866A7743}" destId="{F6FDC6A4-F8A5-4E7A-A2D3-E485F95CE98C}" srcOrd="10" destOrd="0" presId="urn:microsoft.com/office/officeart/2005/8/layout/venn1"/>
    <dgm:cxn modelId="{AC61F65A-8B98-42C4-8B9D-8373F0F7F0BD}" type="presParOf" srcId="{8E5F8548-FCB5-436C-9494-40EC866A7743}" destId="{C9BAD8D3-AD98-4320-8B24-942A750D2AB0}" srcOrd="11" destOrd="0" presId="urn:microsoft.com/office/officeart/2005/8/layout/venn1"/>
  </dgm:cxnLst>
  <dgm:bg/>
  <dgm:whole/>
</dgm:dataModel>
</file>

<file path=ppt/diagrams/data11.xml><?xml version="1.0" encoding="utf-8"?>
<dgm:dataModel xmlns:dgm="http://schemas.openxmlformats.org/drawingml/2006/diagram" xmlns:a="http://schemas.openxmlformats.org/drawingml/2006/main">
  <dgm:ptLst>
    <dgm:pt modelId="{6F8DAFD8-E7B9-4042-B235-F6D2F2B30FB2}" type="doc">
      <dgm:prSet loTypeId="urn:microsoft.com/office/officeart/2005/8/layout/cycle8" loCatId="cycle" qsTypeId="urn:microsoft.com/office/officeart/2005/8/quickstyle/simple1" qsCatId="simple" csTypeId="urn:microsoft.com/office/officeart/2005/8/colors/accent1_2" csCatId="accent1" phldr="1"/>
      <dgm:spPr/>
      <dgm:t>
        <a:bodyPr/>
        <a:lstStyle/>
        <a:p>
          <a:endParaRPr lang="en-US"/>
        </a:p>
      </dgm:t>
    </dgm:pt>
    <dgm:pt modelId="{0D13901B-D7DA-4059-9E1E-8EC13FB29751}">
      <dgm:prSet custT="1"/>
      <dgm:spPr>
        <a:solidFill>
          <a:srgbClr val="00B0F0"/>
        </a:solidFill>
      </dgm:spPr>
      <dgm:t>
        <a:bodyPr/>
        <a:lstStyle/>
        <a:p>
          <a:pPr rtl="1"/>
          <a:r>
            <a:rPr lang="ar-SA" sz="2400" dirty="0" smtClean="0">
              <a:solidFill>
                <a:schemeClr val="bg1"/>
              </a:solidFill>
              <a:effectLst>
                <a:glow rad="228600">
                  <a:schemeClr val="accent3">
                    <a:satMod val="175000"/>
                    <a:alpha val="40000"/>
                  </a:schemeClr>
                </a:glow>
              </a:effectLst>
            </a:rPr>
            <a:t> روان‌شناسی رنگ آبی </a:t>
          </a:r>
          <a:endParaRPr lang="en-US" sz="2400" dirty="0">
            <a:solidFill>
              <a:schemeClr val="bg1"/>
            </a:solidFill>
            <a:effectLst>
              <a:glow rad="228600">
                <a:schemeClr val="accent3">
                  <a:satMod val="175000"/>
                  <a:alpha val="40000"/>
                </a:schemeClr>
              </a:glow>
            </a:effectLst>
          </a:endParaRPr>
        </a:p>
      </dgm:t>
    </dgm:pt>
    <dgm:pt modelId="{FBF5E4CC-2429-4B55-A5E9-FDA5B2EC2650}" type="parTrans" cxnId="{8D32BDF5-0155-4C59-AEBF-F654203398AF}">
      <dgm:prSet/>
      <dgm:spPr/>
      <dgm:t>
        <a:bodyPr/>
        <a:lstStyle/>
        <a:p>
          <a:endParaRPr lang="en-US"/>
        </a:p>
      </dgm:t>
    </dgm:pt>
    <dgm:pt modelId="{8BB1C190-4FC8-4673-95D0-31B0BC8C3ACA}" type="sibTrans" cxnId="{8D32BDF5-0155-4C59-AEBF-F654203398AF}">
      <dgm:prSet/>
      <dgm:spPr/>
      <dgm:t>
        <a:bodyPr/>
        <a:lstStyle/>
        <a:p>
          <a:endParaRPr lang="en-US"/>
        </a:p>
      </dgm:t>
    </dgm:pt>
    <dgm:pt modelId="{457242E8-4098-4A9F-94B7-7691095A9773}">
      <dgm:prSet custT="1"/>
      <dgm:spPr>
        <a:solidFill>
          <a:srgbClr val="00B0F0"/>
        </a:solidFill>
      </dgm:spPr>
      <dgm:t>
        <a:bodyPr/>
        <a:lstStyle/>
        <a:p>
          <a:pPr rtl="1"/>
          <a:r>
            <a:rPr lang="ar-SA" sz="1800" dirty="0" smtClean="0">
              <a:solidFill>
                <a:schemeClr val="bg1"/>
              </a:solidFill>
              <a:effectLst>
                <a:glow rad="228600">
                  <a:schemeClr val="accent3">
                    <a:satMod val="175000"/>
                    <a:alpha val="40000"/>
                  </a:schemeClr>
                </a:glow>
              </a:effectLst>
            </a:rPr>
            <a:t>آبی، رنگ مورد علاقه بسیاری از مردم و محبوبترین رنگ در بین مردان است. </a:t>
          </a:r>
          <a:endParaRPr lang="en-US" sz="1800" dirty="0">
            <a:solidFill>
              <a:schemeClr val="bg1"/>
            </a:solidFill>
            <a:effectLst>
              <a:glow rad="228600">
                <a:schemeClr val="accent3">
                  <a:satMod val="175000"/>
                  <a:alpha val="40000"/>
                </a:schemeClr>
              </a:glow>
            </a:effectLst>
          </a:endParaRPr>
        </a:p>
      </dgm:t>
    </dgm:pt>
    <dgm:pt modelId="{801743D5-53FB-4F72-9D72-B91D5BC4B840}" type="parTrans" cxnId="{FB516A77-EF08-4105-AA47-E5D8FE28A7F8}">
      <dgm:prSet/>
      <dgm:spPr/>
      <dgm:t>
        <a:bodyPr/>
        <a:lstStyle/>
        <a:p>
          <a:endParaRPr lang="en-US"/>
        </a:p>
      </dgm:t>
    </dgm:pt>
    <dgm:pt modelId="{331CC95A-F6A2-4797-A5DD-5DE9502E8E26}" type="sibTrans" cxnId="{FB516A77-EF08-4105-AA47-E5D8FE28A7F8}">
      <dgm:prSet/>
      <dgm:spPr/>
      <dgm:t>
        <a:bodyPr/>
        <a:lstStyle/>
        <a:p>
          <a:endParaRPr lang="en-US"/>
        </a:p>
      </dgm:t>
    </dgm:pt>
    <dgm:pt modelId="{8BA888BA-7C79-415A-8C14-38880F390E6D}">
      <dgm:prSet custT="1"/>
      <dgm:spPr>
        <a:solidFill>
          <a:srgbClr val="00B0F0"/>
        </a:solidFill>
      </dgm:spPr>
      <dgm:t>
        <a:bodyPr/>
        <a:lstStyle/>
        <a:p>
          <a:pPr rtl="1"/>
          <a:endParaRPr lang="fa-IR" sz="1600" dirty="0" smtClean="0">
            <a:solidFill>
              <a:schemeClr val="bg1"/>
            </a:solidFill>
            <a:effectLst>
              <a:glow rad="228600">
                <a:schemeClr val="accent3">
                  <a:satMod val="175000"/>
                  <a:alpha val="40000"/>
                </a:schemeClr>
              </a:glow>
            </a:effectLst>
          </a:endParaRPr>
        </a:p>
        <a:p>
          <a:pPr rtl="1"/>
          <a:r>
            <a:rPr lang="ar-SA" sz="1600" dirty="0" smtClean="0">
              <a:solidFill>
                <a:schemeClr val="bg1"/>
              </a:solidFill>
              <a:effectLst>
                <a:glow rad="228600">
                  <a:schemeClr val="accent3">
                    <a:satMod val="175000"/>
                    <a:alpha val="40000"/>
                  </a:schemeClr>
                </a:glow>
              </a:effectLst>
            </a:rPr>
            <a:t>رنگ آبی، احساس آرامش را به ذهن می‌آورد و معمولاً نشانگر صلح، امنیت و نظم است. </a:t>
          </a:r>
          <a:endParaRPr lang="en-US" sz="1600" dirty="0">
            <a:solidFill>
              <a:schemeClr val="bg1"/>
            </a:solidFill>
            <a:effectLst>
              <a:glow rad="228600">
                <a:schemeClr val="accent3">
                  <a:satMod val="175000"/>
                  <a:alpha val="40000"/>
                </a:schemeClr>
              </a:glow>
            </a:effectLst>
          </a:endParaRPr>
        </a:p>
      </dgm:t>
    </dgm:pt>
    <dgm:pt modelId="{BAC18EAE-1D21-48BD-9153-1CCBD0FD51E4}" type="parTrans" cxnId="{85CA9257-DF4F-4964-B41A-689793452B5E}">
      <dgm:prSet/>
      <dgm:spPr/>
      <dgm:t>
        <a:bodyPr/>
        <a:lstStyle/>
        <a:p>
          <a:endParaRPr lang="en-US"/>
        </a:p>
      </dgm:t>
    </dgm:pt>
    <dgm:pt modelId="{95952160-7F96-45EA-B77C-DC5F0EFD0579}" type="sibTrans" cxnId="{85CA9257-DF4F-4964-B41A-689793452B5E}">
      <dgm:prSet/>
      <dgm:spPr/>
      <dgm:t>
        <a:bodyPr/>
        <a:lstStyle/>
        <a:p>
          <a:endParaRPr lang="en-US"/>
        </a:p>
      </dgm:t>
    </dgm:pt>
    <dgm:pt modelId="{5A7EBE04-8D14-44C9-8F30-F9B7622BA48D}">
      <dgm:prSet custT="1"/>
      <dgm:spPr>
        <a:solidFill>
          <a:srgbClr val="00B0F0"/>
        </a:solidFill>
      </dgm:spPr>
      <dgm:t>
        <a:bodyPr/>
        <a:lstStyle/>
        <a:p>
          <a:pPr rtl="1"/>
          <a:r>
            <a:rPr lang="ar-SA" sz="1600" dirty="0" smtClean="0">
              <a:solidFill>
                <a:schemeClr val="bg1"/>
              </a:solidFill>
              <a:effectLst>
                <a:glow rad="228600">
                  <a:schemeClr val="accent3">
                    <a:satMod val="175000"/>
                    <a:alpha val="40000"/>
                  </a:schemeClr>
                </a:glow>
              </a:effectLst>
            </a:rPr>
            <a:t>رنگ آبی، می‌تواند احساس غم، درون‌گرایی یا گوشه‌گیری را در بعضی افراد به وجود آورد</a:t>
          </a:r>
          <a:r>
            <a:rPr lang="ar-SA" sz="1800" dirty="0" smtClean="0">
              <a:solidFill>
                <a:schemeClr val="bg1"/>
              </a:solidFill>
              <a:effectLst>
                <a:glow rad="228600">
                  <a:schemeClr val="accent3">
                    <a:satMod val="175000"/>
                    <a:alpha val="40000"/>
                  </a:schemeClr>
                </a:glow>
              </a:effectLst>
            </a:rPr>
            <a:t>. </a:t>
          </a:r>
          <a:endParaRPr lang="en-US" sz="1800" dirty="0">
            <a:solidFill>
              <a:schemeClr val="bg1"/>
            </a:solidFill>
            <a:effectLst>
              <a:glow rad="228600">
                <a:schemeClr val="accent3">
                  <a:satMod val="175000"/>
                  <a:alpha val="40000"/>
                </a:schemeClr>
              </a:glow>
            </a:effectLst>
          </a:endParaRPr>
        </a:p>
      </dgm:t>
    </dgm:pt>
    <dgm:pt modelId="{15BBE36E-4393-42D1-85D0-20D1C78DDBDF}" type="parTrans" cxnId="{0EE7EA46-4307-4F84-80E2-C896DE35E7E6}">
      <dgm:prSet/>
      <dgm:spPr/>
      <dgm:t>
        <a:bodyPr/>
        <a:lstStyle/>
        <a:p>
          <a:endParaRPr lang="en-US"/>
        </a:p>
      </dgm:t>
    </dgm:pt>
    <dgm:pt modelId="{42DAA379-5F94-4BC5-8E07-C141A2BA8709}" type="sibTrans" cxnId="{0EE7EA46-4307-4F84-80E2-C896DE35E7E6}">
      <dgm:prSet/>
      <dgm:spPr/>
      <dgm:t>
        <a:bodyPr/>
        <a:lstStyle/>
        <a:p>
          <a:endParaRPr lang="en-US"/>
        </a:p>
      </dgm:t>
    </dgm:pt>
    <dgm:pt modelId="{9B5AB3DC-627F-43EB-9DB8-8751CCD03324}">
      <dgm:prSet custT="1"/>
      <dgm:spPr>
        <a:solidFill>
          <a:srgbClr val="00B0F0"/>
        </a:solidFill>
      </dgm:spPr>
      <dgm:t>
        <a:bodyPr/>
        <a:lstStyle/>
        <a:p>
          <a:pPr algn="r" rtl="1"/>
          <a:r>
            <a:rPr lang="ar-SA" sz="1800" dirty="0" smtClean="0">
              <a:solidFill>
                <a:schemeClr val="bg1"/>
              </a:solidFill>
              <a:effectLst>
                <a:glow rad="228600">
                  <a:schemeClr val="accent3">
                    <a:satMod val="175000"/>
                    <a:alpha val="40000"/>
                  </a:schemeClr>
                </a:glow>
              </a:effectLst>
            </a:rPr>
            <a:t>رنگ آبی معمولاً برای دکور دفاتر مورد استفاده قرار می‌گیرد زیرا تحقیقات نشان داده است که افراد در اتاق‌های آبی کارآیی بیشتری دارند. </a:t>
          </a:r>
          <a:endParaRPr lang="en-US" sz="1800" dirty="0">
            <a:solidFill>
              <a:schemeClr val="bg1"/>
            </a:solidFill>
            <a:effectLst>
              <a:glow rad="228600">
                <a:schemeClr val="accent3">
                  <a:satMod val="175000"/>
                  <a:alpha val="40000"/>
                </a:schemeClr>
              </a:glow>
            </a:effectLst>
          </a:endParaRPr>
        </a:p>
      </dgm:t>
    </dgm:pt>
    <dgm:pt modelId="{9B50CA40-64FC-4775-84F0-762A0E8DD388}" type="parTrans" cxnId="{D0F37C43-95F1-4E3B-957C-D59A9EB94DF4}">
      <dgm:prSet/>
      <dgm:spPr/>
      <dgm:t>
        <a:bodyPr/>
        <a:lstStyle/>
        <a:p>
          <a:endParaRPr lang="en-US"/>
        </a:p>
      </dgm:t>
    </dgm:pt>
    <dgm:pt modelId="{C0CC99B5-09E4-4B21-B5ED-F3B346075699}" type="sibTrans" cxnId="{D0F37C43-95F1-4E3B-957C-D59A9EB94DF4}">
      <dgm:prSet/>
      <dgm:spPr/>
      <dgm:t>
        <a:bodyPr/>
        <a:lstStyle/>
        <a:p>
          <a:endParaRPr lang="en-US"/>
        </a:p>
      </dgm:t>
    </dgm:pt>
    <dgm:pt modelId="{7578147D-18D3-47A7-B346-B647EEDBD343}">
      <dgm:prSet custT="1"/>
      <dgm:spPr>
        <a:solidFill>
          <a:srgbClr val="00B0F0"/>
        </a:solidFill>
      </dgm:spPr>
      <dgm:t>
        <a:bodyPr/>
        <a:lstStyle/>
        <a:p>
          <a:pPr rtl="1"/>
          <a:r>
            <a:rPr lang="ar-SA" sz="1200" dirty="0" smtClean="0">
              <a:solidFill>
                <a:schemeClr val="bg1"/>
              </a:solidFill>
              <a:effectLst>
                <a:glow rad="228600">
                  <a:schemeClr val="accent3">
                    <a:satMod val="175000"/>
                    <a:alpha val="40000"/>
                  </a:schemeClr>
                </a:glow>
              </a:effectLst>
            </a:rPr>
            <a:t>رنگ آبی با وجودی که از محبوبترین رنگ‌هاست ام</a:t>
          </a:r>
          <a:r>
            <a:rPr lang="fa-IR" sz="1200" dirty="0" smtClean="0">
              <a:solidFill>
                <a:schemeClr val="bg1"/>
              </a:solidFill>
              <a:effectLst>
                <a:glow rad="228600">
                  <a:schemeClr val="accent3">
                    <a:satMod val="175000"/>
                    <a:alpha val="40000"/>
                  </a:schemeClr>
                </a:glow>
              </a:effectLst>
            </a:rPr>
            <a:t>ا</a:t>
          </a:r>
          <a:r>
            <a:rPr lang="ar-SA" sz="1200" dirty="0" smtClean="0">
              <a:solidFill>
                <a:schemeClr val="bg1"/>
              </a:solidFill>
              <a:effectLst>
                <a:glow rad="228600">
                  <a:schemeClr val="accent3">
                    <a:satMod val="175000"/>
                    <a:alpha val="40000"/>
                  </a:schemeClr>
                </a:glow>
              </a:effectLst>
            </a:rPr>
            <a:t> یکی از رنگ‌هایی است که کمترین اشتها را بر می‌انگیزد. در برخی از برنامه‌های کاهش وزن توصیه می‌شود که غذای خود را در بشقاب‌های آبی بکشید. رنگ آبی به ندرت به صورت طبیعی درخوراکی‌ها وجود دارد. همچنین رنگ آبی غذا معمولاً به عنوان نشانه فاسد بودن و یا سم٠ی بودن آن در نظر گرفته می‌شود. </a:t>
          </a:r>
          <a:endParaRPr lang="en-US" sz="1200" dirty="0">
            <a:solidFill>
              <a:schemeClr val="bg1"/>
            </a:solidFill>
            <a:effectLst>
              <a:glow rad="228600">
                <a:schemeClr val="accent3">
                  <a:satMod val="175000"/>
                  <a:alpha val="40000"/>
                </a:schemeClr>
              </a:glow>
            </a:effectLst>
          </a:endParaRPr>
        </a:p>
      </dgm:t>
    </dgm:pt>
    <dgm:pt modelId="{7A0E405F-B73C-4AD9-812E-89ECEB3E46FD}" type="parTrans" cxnId="{06239BEB-8BEB-43FF-A36B-75FC174E1342}">
      <dgm:prSet/>
      <dgm:spPr/>
      <dgm:t>
        <a:bodyPr/>
        <a:lstStyle/>
        <a:p>
          <a:endParaRPr lang="en-US"/>
        </a:p>
      </dgm:t>
    </dgm:pt>
    <dgm:pt modelId="{6045D152-09D4-4835-AB7B-C53436F7F6AF}" type="sibTrans" cxnId="{06239BEB-8BEB-43FF-A36B-75FC174E1342}">
      <dgm:prSet/>
      <dgm:spPr/>
      <dgm:t>
        <a:bodyPr/>
        <a:lstStyle/>
        <a:p>
          <a:endParaRPr lang="en-US"/>
        </a:p>
      </dgm:t>
    </dgm:pt>
    <dgm:pt modelId="{54CD6432-45FA-44AF-B4D0-55489F6E3B33}">
      <dgm:prSet/>
      <dgm:spPr>
        <a:solidFill>
          <a:srgbClr val="00B0F0"/>
        </a:solidFill>
      </dgm:spPr>
      <dgm:t>
        <a:bodyPr/>
        <a:lstStyle/>
        <a:p>
          <a:pPr rtl="1"/>
          <a:r>
            <a:rPr lang="ar-SA" dirty="0" smtClean="0">
              <a:solidFill>
                <a:schemeClr val="bg1"/>
              </a:solidFill>
              <a:effectLst>
                <a:glow rad="228600">
                  <a:schemeClr val="accent3">
                    <a:satMod val="175000"/>
                    <a:alpha val="40000"/>
                  </a:schemeClr>
                </a:glow>
              </a:effectLst>
            </a:rPr>
            <a:t>رنگ آبی می‌تواند باعث کاهش ضربان قلب و حرارت بدن گردد. </a:t>
          </a:r>
          <a:endParaRPr lang="en-US" dirty="0">
            <a:solidFill>
              <a:schemeClr val="bg1"/>
            </a:solidFill>
            <a:effectLst>
              <a:glow rad="228600">
                <a:schemeClr val="accent3">
                  <a:satMod val="175000"/>
                  <a:alpha val="40000"/>
                </a:schemeClr>
              </a:glow>
            </a:effectLst>
          </a:endParaRPr>
        </a:p>
      </dgm:t>
    </dgm:pt>
    <dgm:pt modelId="{A4324196-B844-48E1-BCD6-9AF54D06FE7D}" type="parTrans" cxnId="{BC31446F-13AE-43B4-9CCD-A2518E1672B1}">
      <dgm:prSet/>
      <dgm:spPr/>
      <dgm:t>
        <a:bodyPr/>
        <a:lstStyle/>
        <a:p>
          <a:endParaRPr lang="en-US"/>
        </a:p>
      </dgm:t>
    </dgm:pt>
    <dgm:pt modelId="{3FB946E3-150B-4C0B-800C-B786B8153E68}" type="sibTrans" cxnId="{BC31446F-13AE-43B4-9CCD-A2518E1672B1}">
      <dgm:prSet/>
      <dgm:spPr/>
      <dgm:t>
        <a:bodyPr/>
        <a:lstStyle/>
        <a:p>
          <a:endParaRPr lang="en-US"/>
        </a:p>
      </dgm:t>
    </dgm:pt>
    <dgm:pt modelId="{BF93A213-B9A4-4423-98B4-A82CDF2A5168}">
      <dgm:prSet/>
      <dgm:spPr/>
      <dgm:t>
        <a:bodyPr/>
        <a:lstStyle/>
        <a:p>
          <a:pPr rtl="0"/>
          <a:endParaRPr lang="en-US" dirty="0">
            <a:solidFill>
              <a:schemeClr val="bg1"/>
            </a:solidFill>
            <a:effectLst>
              <a:glow rad="228600">
                <a:schemeClr val="accent3">
                  <a:satMod val="175000"/>
                  <a:alpha val="40000"/>
                </a:schemeClr>
              </a:glow>
            </a:effectLst>
          </a:endParaRPr>
        </a:p>
      </dgm:t>
    </dgm:pt>
    <dgm:pt modelId="{FD342C10-A035-4300-8926-2A4C0B3A8583}" type="parTrans" cxnId="{F5DD26C5-F8FD-44DA-94AA-C2EA9AC14110}">
      <dgm:prSet/>
      <dgm:spPr/>
      <dgm:t>
        <a:bodyPr/>
        <a:lstStyle/>
        <a:p>
          <a:endParaRPr lang="en-US"/>
        </a:p>
      </dgm:t>
    </dgm:pt>
    <dgm:pt modelId="{DF134ECC-DCD8-470E-979D-E04904E3CDA4}" type="sibTrans" cxnId="{F5DD26C5-F8FD-44DA-94AA-C2EA9AC14110}">
      <dgm:prSet/>
      <dgm:spPr/>
      <dgm:t>
        <a:bodyPr/>
        <a:lstStyle/>
        <a:p>
          <a:endParaRPr lang="en-US"/>
        </a:p>
      </dgm:t>
    </dgm:pt>
    <dgm:pt modelId="{2D48C3FE-0966-41C0-9936-9DD199C7B41F}" type="pres">
      <dgm:prSet presAssocID="{6F8DAFD8-E7B9-4042-B235-F6D2F2B30FB2}" presName="compositeShape" presStyleCnt="0">
        <dgm:presLayoutVars>
          <dgm:chMax val="7"/>
          <dgm:dir/>
          <dgm:resizeHandles val="exact"/>
        </dgm:presLayoutVars>
      </dgm:prSet>
      <dgm:spPr/>
      <dgm:t>
        <a:bodyPr/>
        <a:lstStyle/>
        <a:p>
          <a:endParaRPr lang="en-US"/>
        </a:p>
      </dgm:t>
    </dgm:pt>
    <dgm:pt modelId="{2575CB9C-A2A3-44E9-9EC7-6DA96574D409}" type="pres">
      <dgm:prSet presAssocID="{6F8DAFD8-E7B9-4042-B235-F6D2F2B30FB2}" presName="wedge1" presStyleLbl="node1" presStyleIdx="0" presStyleCnt="7"/>
      <dgm:spPr/>
      <dgm:t>
        <a:bodyPr/>
        <a:lstStyle/>
        <a:p>
          <a:endParaRPr lang="en-US"/>
        </a:p>
      </dgm:t>
    </dgm:pt>
    <dgm:pt modelId="{0404816C-58E8-45BD-AE86-B4302E07E4D7}" type="pres">
      <dgm:prSet presAssocID="{6F8DAFD8-E7B9-4042-B235-F6D2F2B30FB2}" presName="dummy1a" presStyleCnt="0"/>
      <dgm:spPr/>
    </dgm:pt>
    <dgm:pt modelId="{DD808AA0-0E85-46BA-8AC8-CC1BE755E7F0}" type="pres">
      <dgm:prSet presAssocID="{6F8DAFD8-E7B9-4042-B235-F6D2F2B30FB2}" presName="dummy1b" presStyleCnt="0"/>
      <dgm:spPr/>
    </dgm:pt>
    <dgm:pt modelId="{B0033DF3-5BE8-46EA-8C6B-AF5AC990A9F1}" type="pres">
      <dgm:prSet presAssocID="{6F8DAFD8-E7B9-4042-B235-F6D2F2B30FB2}" presName="wedge1Tx" presStyleLbl="node1" presStyleIdx="0" presStyleCnt="7">
        <dgm:presLayoutVars>
          <dgm:chMax val="0"/>
          <dgm:chPref val="0"/>
          <dgm:bulletEnabled val="1"/>
        </dgm:presLayoutVars>
      </dgm:prSet>
      <dgm:spPr/>
      <dgm:t>
        <a:bodyPr/>
        <a:lstStyle/>
        <a:p>
          <a:endParaRPr lang="en-US"/>
        </a:p>
      </dgm:t>
    </dgm:pt>
    <dgm:pt modelId="{BEECB076-4672-4BE1-AB0C-48B23ABB0BAD}" type="pres">
      <dgm:prSet presAssocID="{6F8DAFD8-E7B9-4042-B235-F6D2F2B30FB2}" presName="wedge2" presStyleLbl="node1" presStyleIdx="1" presStyleCnt="7"/>
      <dgm:spPr/>
      <dgm:t>
        <a:bodyPr/>
        <a:lstStyle/>
        <a:p>
          <a:endParaRPr lang="en-US"/>
        </a:p>
      </dgm:t>
    </dgm:pt>
    <dgm:pt modelId="{176BDE6A-49C5-4B74-B446-D0F1DD3A6BC8}" type="pres">
      <dgm:prSet presAssocID="{6F8DAFD8-E7B9-4042-B235-F6D2F2B30FB2}" presName="dummy2a" presStyleCnt="0"/>
      <dgm:spPr/>
    </dgm:pt>
    <dgm:pt modelId="{70EA44F4-6610-4E8F-88AC-9BFF5E65BA9B}" type="pres">
      <dgm:prSet presAssocID="{6F8DAFD8-E7B9-4042-B235-F6D2F2B30FB2}" presName="dummy2b" presStyleCnt="0"/>
      <dgm:spPr/>
    </dgm:pt>
    <dgm:pt modelId="{7DD4F2D4-0931-4591-ADD0-E95410A1771E}" type="pres">
      <dgm:prSet presAssocID="{6F8DAFD8-E7B9-4042-B235-F6D2F2B30FB2}" presName="wedge2Tx" presStyleLbl="node1" presStyleIdx="1" presStyleCnt="7">
        <dgm:presLayoutVars>
          <dgm:chMax val="0"/>
          <dgm:chPref val="0"/>
          <dgm:bulletEnabled val="1"/>
        </dgm:presLayoutVars>
      </dgm:prSet>
      <dgm:spPr/>
      <dgm:t>
        <a:bodyPr/>
        <a:lstStyle/>
        <a:p>
          <a:endParaRPr lang="en-US"/>
        </a:p>
      </dgm:t>
    </dgm:pt>
    <dgm:pt modelId="{9FB7702C-7BB1-47F1-8F98-1052A4DC03E6}" type="pres">
      <dgm:prSet presAssocID="{6F8DAFD8-E7B9-4042-B235-F6D2F2B30FB2}" presName="wedge3" presStyleLbl="node1" presStyleIdx="2" presStyleCnt="7"/>
      <dgm:spPr/>
      <dgm:t>
        <a:bodyPr/>
        <a:lstStyle/>
        <a:p>
          <a:endParaRPr lang="en-US"/>
        </a:p>
      </dgm:t>
    </dgm:pt>
    <dgm:pt modelId="{68721D42-5BA1-41F9-B777-6BA6E1584286}" type="pres">
      <dgm:prSet presAssocID="{6F8DAFD8-E7B9-4042-B235-F6D2F2B30FB2}" presName="dummy3a" presStyleCnt="0"/>
      <dgm:spPr/>
    </dgm:pt>
    <dgm:pt modelId="{8F42728E-9589-4149-82C7-4B5CEAC57F2C}" type="pres">
      <dgm:prSet presAssocID="{6F8DAFD8-E7B9-4042-B235-F6D2F2B30FB2}" presName="dummy3b" presStyleCnt="0"/>
      <dgm:spPr/>
    </dgm:pt>
    <dgm:pt modelId="{5A832F46-CFDC-4923-9B57-B7903772E889}" type="pres">
      <dgm:prSet presAssocID="{6F8DAFD8-E7B9-4042-B235-F6D2F2B30FB2}" presName="wedge3Tx" presStyleLbl="node1" presStyleIdx="2" presStyleCnt="7">
        <dgm:presLayoutVars>
          <dgm:chMax val="0"/>
          <dgm:chPref val="0"/>
          <dgm:bulletEnabled val="1"/>
        </dgm:presLayoutVars>
      </dgm:prSet>
      <dgm:spPr/>
      <dgm:t>
        <a:bodyPr/>
        <a:lstStyle/>
        <a:p>
          <a:endParaRPr lang="en-US"/>
        </a:p>
      </dgm:t>
    </dgm:pt>
    <dgm:pt modelId="{6AEB6E80-12BB-4E22-92F2-6D4E39FBAABC}" type="pres">
      <dgm:prSet presAssocID="{6F8DAFD8-E7B9-4042-B235-F6D2F2B30FB2}" presName="wedge4" presStyleLbl="node1" presStyleIdx="3" presStyleCnt="7" custScaleY="113632"/>
      <dgm:spPr/>
      <dgm:t>
        <a:bodyPr/>
        <a:lstStyle/>
        <a:p>
          <a:endParaRPr lang="en-US"/>
        </a:p>
      </dgm:t>
    </dgm:pt>
    <dgm:pt modelId="{AA27D50B-BD05-40AA-BE94-D56904A2A248}" type="pres">
      <dgm:prSet presAssocID="{6F8DAFD8-E7B9-4042-B235-F6D2F2B30FB2}" presName="dummy4a" presStyleCnt="0"/>
      <dgm:spPr/>
    </dgm:pt>
    <dgm:pt modelId="{80F708B4-96B7-4A29-AE62-DDD18215C383}" type="pres">
      <dgm:prSet presAssocID="{6F8DAFD8-E7B9-4042-B235-F6D2F2B30FB2}" presName="dummy4b" presStyleCnt="0"/>
      <dgm:spPr/>
    </dgm:pt>
    <dgm:pt modelId="{BE48FF59-5D6F-4A62-8D9A-D5FB265A5896}" type="pres">
      <dgm:prSet presAssocID="{6F8DAFD8-E7B9-4042-B235-F6D2F2B30FB2}" presName="wedge4Tx" presStyleLbl="node1" presStyleIdx="3" presStyleCnt="7">
        <dgm:presLayoutVars>
          <dgm:chMax val="0"/>
          <dgm:chPref val="0"/>
          <dgm:bulletEnabled val="1"/>
        </dgm:presLayoutVars>
      </dgm:prSet>
      <dgm:spPr/>
      <dgm:t>
        <a:bodyPr/>
        <a:lstStyle/>
        <a:p>
          <a:endParaRPr lang="en-US"/>
        </a:p>
      </dgm:t>
    </dgm:pt>
    <dgm:pt modelId="{2404641A-DD9D-4CA7-ADBC-16AF33FE548D}" type="pres">
      <dgm:prSet presAssocID="{6F8DAFD8-E7B9-4042-B235-F6D2F2B30FB2}" presName="wedge5" presStyleLbl="node1" presStyleIdx="4" presStyleCnt="7" custScaleX="119073" custScaleY="142265"/>
      <dgm:spPr/>
      <dgm:t>
        <a:bodyPr/>
        <a:lstStyle/>
        <a:p>
          <a:endParaRPr lang="en-US"/>
        </a:p>
      </dgm:t>
    </dgm:pt>
    <dgm:pt modelId="{67602933-A624-46C4-A205-23084EE4849D}" type="pres">
      <dgm:prSet presAssocID="{6F8DAFD8-E7B9-4042-B235-F6D2F2B30FB2}" presName="dummy5a" presStyleCnt="0"/>
      <dgm:spPr/>
    </dgm:pt>
    <dgm:pt modelId="{83CAB69C-9E57-4228-93C6-D152D1D7099B}" type="pres">
      <dgm:prSet presAssocID="{6F8DAFD8-E7B9-4042-B235-F6D2F2B30FB2}" presName="dummy5b" presStyleCnt="0"/>
      <dgm:spPr/>
    </dgm:pt>
    <dgm:pt modelId="{E2E6AA99-A943-4AA9-8AD5-D820C83AF34C}" type="pres">
      <dgm:prSet presAssocID="{6F8DAFD8-E7B9-4042-B235-F6D2F2B30FB2}" presName="wedge5Tx" presStyleLbl="node1" presStyleIdx="4" presStyleCnt="7">
        <dgm:presLayoutVars>
          <dgm:chMax val="0"/>
          <dgm:chPref val="0"/>
          <dgm:bulletEnabled val="1"/>
        </dgm:presLayoutVars>
      </dgm:prSet>
      <dgm:spPr/>
      <dgm:t>
        <a:bodyPr/>
        <a:lstStyle/>
        <a:p>
          <a:endParaRPr lang="en-US"/>
        </a:p>
      </dgm:t>
    </dgm:pt>
    <dgm:pt modelId="{A9932420-08E1-47D9-AD93-4E00836693BB}" type="pres">
      <dgm:prSet presAssocID="{6F8DAFD8-E7B9-4042-B235-F6D2F2B30FB2}" presName="wedge6" presStyleLbl="node1" presStyleIdx="5" presStyleCnt="7" custScaleX="161856" custScaleY="123371"/>
      <dgm:spPr/>
      <dgm:t>
        <a:bodyPr/>
        <a:lstStyle/>
        <a:p>
          <a:endParaRPr lang="en-US"/>
        </a:p>
      </dgm:t>
    </dgm:pt>
    <dgm:pt modelId="{77D81EB2-5B70-4227-AFED-5A221B8C106F}" type="pres">
      <dgm:prSet presAssocID="{6F8DAFD8-E7B9-4042-B235-F6D2F2B30FB2}" presName="dummy6a" presStyleCnt="0"/>
      <dgm:spPr/>
    </dgm:pt>
    <dgm:pt modelId="{57210D70-DBE8-4425-8469-1C9D21E92D09}" type="pres">
      <dgm:prSet presAssocID="{6F8DAFD8-E7B9-4042-B235-F6D2F2B30FB2}" presName="dummy6b" presStyleCnt="0"/>
      <dgm:spPr/>
    </dgm:pt>
    <dgm:pt modelId="{B12DA103-34B1-4455-A1C3-225C8D1FF19F}" type="pres">
      <dgm:prSet presAssocID="{6F8DAFD8-E7B9-4042-B235-F6D2F2B30FB2}" presName="wedge6Tx" presStyleLbl="node1" presStyleIdx="5" presStyleCnt="7">
        <dgm:presLayoutVars>
          <dgm:chMax val="0"/>
          <dgm:chPref val="0"/>
          <dgm:bulletEnabled val="1"/>
        </dgm:presLayoutVars>
      </dgm:prSet>
      <dgm:spPr/>
      <dgm:t>
        <a:bodyPr/>
        <a:lstStyle/>
        <a:p>
          <a:endParaRPr lang="en-US"/>
        </a:p>
      </dgm:t>
    </dgm:pt>
    <dgm:pt modelId="{2AD53B99-8852-409B-9546-170E2DB5230C}" type="pres">
      <dgm:prSet presAssocID="{6F8DAFD8-E7B9-4042-B235-F6D2F2B30FB2}" presName="wedge7" presStyleLbl="node1" presStyleIdx="6" presStyleCnt="7" custLinFactNeighborX="437" custLinFactNeighborY="1084"/>
      <dgm:spPr/>
      <dgm:t>
        <a:bodyPr/>
        <a:lstStyle/>
        <a:p>
          <a:endParaRPr lang="en-US"/>
        </a:p>
      </dgm:t>
    </dgm:pt>
    <dgm:pt modelId="{B1361529-0AE1-4416-B021-3153F8D312E2}" type="pres">
      <dgm:prSet presAssocID="{6F8DAFD8-E7B9-4042-B235-F6D2F2B30FB2}" presName="dummy7a" presStyleCnt="0"/>
      <dgm:spPr/>
    </dgm:pt>
    <dgm:pt modelId="{65FE8CAC-24CA-416D-AD16-05E2EC4D23EC}" type="pres">
      <dgm:prSet presAssocID="{6F8DAFD8-E7B9-4042-B235-F6D2F2B30FB2}" presName="dummy7b" presStyleCnt="0"/>
      <dgm:spPr/>
    </dgm:pt>
    <dgm:pt modelId="{9D9655E8-3865-402A-B0AB-F38BE7F49D77}" type="pres">
      <dgm:prSet presAssocID="{6F8DAFD8-E7B9-4042-B235-F6D2F2B30FB2}" presName="wedge7Tx" presStyleLbl="node1" presStyleIdx="6" presStyleCnt="7">
        <dgm:presLayoutVars>
          <dgm:chMax val="0"/>
          <dgm:chPref val="0"/>
          <dgm:bulletEnabled val="1"/>
        </dgm:presLayoutVars>
      </dgm:prSet>
      <dgm:spPr/>
      <dgm:t>
        <a:bodyPr/>
        <a:lstStyle/>
        <a:p>
          <a:endParaRPr lang="en-US"/>
        </a:p>
      </dgm:t>
    </dgm:pt>
    <dgm:pt modelId="{74B554D4-D1E0-4651-B664-E6836FA2B3D3}" type="pres">
      <dgm:prSet presAssocID="{8BB1C190-4FC8-4673-95D0-31B0BC8C3ACA}" presName="arrowWedge1" presStyleLbl="fgSibTrans2D1" presStyleIdx="0" presStyleCnt="7"/>
      <dgm:spPr>
        <a:solidFill>
          <a:srgbClr val="FF6600"/>
        </a:solidFill>
      </dgm:spPr>
    </dgm:pt>
    <dgm:pt modelId="{E265A44F-A9F6-4FAB-BF2A-DBBF4A600B20}" type="pres">
      <dgm:prSet presAssocID="{331CC95A-F6A2-4797-A5DD-5DE9502E8E26}" presName="arrowWedge2" presStyleLbl="fgSibTrans2D1" presStyleIdx="1" presStyleCnt="7"/>
      <dgm:spPr>
        <a:solidFill>
          <a:srgbClr val="FF6600"/>
        </a:solidFill>
      </dgm:spPr>
    </dgm:pt>
    <dgm:pt modelId="{1E7BABAE-5E8E-4249-B6B1-46383148AE22}" type="pres">
      <dgm:prSet presAssocID="{95952160-7F96-45EA-B77C-DC5F0EFD0579}" presName="arrowWedge3" presStyleLbl="fgSibTrans2D1" presStyleIdx="2" presStyleCnt="7"/>
      <dgm:spPr>
        <a:solidFill>
          <a:srgbClr val="FF6600"/>
        </a:solidFill>
      </dgm:spPr>
    </dgm:pt>
    <dgm:pt modelId="{6927839D-7D9F-490B-B58C-8AFF4889BF3B}" type="pres">
      <dgm:prSet presAssocID="{42DAA379-5F94-4BC5-8E07-C141A2BA8709}" presName="arrowWedge4" presStyleLbl="fgSibTrans2D1" presStyleIdx="3" presStyleCnt="7" custLinFactNeighborX="336" custLinFactNeighborY="7017"/>
      <dgm:spPr>
        <a:solidFill>
          <a:srgbClr val="FF6600"/>
        </a:solidFill>
      </dgm:spPr>
    </dgm:pt>
    <dgm:pt modelId="{65EADFB3-2501-43C1-B200-02CE57E42BDA}" type="pres">
      <dgm:prSet presAssocID="{C0CC99B5-09E4-4B21-B5ED-F3B346075699}" presName="arrowWedge5" presStyleLbl="fgSibTrans2D1" presStyleIdx="4" presStyleCnt="7" custScaleX="119698" custScaleY="140866" custLinFactNeighborX="-833" custLinFactNeighborY="271"/>
      <dgm:spPr>
        <a:solidFill>
          <a:srgbClr val="FF6600"/>
        </a:solidFill>
      </dgm:spPr>
    </dgm:pt>
    <dgm:pt modelId="{F9E68641-544D-48A6-922F-58FFB162C971}" type="pres">
      <dgm:prSet presAssocID="{6045D152-09D4-4835-AB7B-C53436F7F6AF}" presName="arrowWedge6" presStyleLbl="fgSibTrans2D1" presStyleIdx="5" presStyleCnt="7" custScaleX="144347" custScaleY="112416" custLinFactNeighborX="-6475" custLinFactNeighborY="-3565"/>
      <dgm:spPr>
        <a:solidFill>
          <a:srgbClr val="FF6600"/>
        </a:solidFill>
      </dgm:spPr>
    </dgm:pt>
    <dgm:pt modelId="{AFBD2C50-6618-4AFA-A076-0EB0EFCA541C}" type="pres">
      <dgm:prSet presAssocID="{3FB946E3-150B-4C0B-800C-B786B8153E68}" presName="arrowWedge7" presStyleLbl="fgSibTrans2D1" presStyleIdx="6" presStyleCnt="7"/>
      <dgm:spPr>
        <a:solidFill>
          <a:srgbClr val="FF6600"/>
        </a:solidFill>
      </dgm:spPr>
    </dgm:pt>
  </dgm:ptLst>
  <dgm:cxnLst>
    <dgm:cxn modelId="{FB516A77-EF08-4105-AA47-E5D8FE28A7F8}" srcId="{6F8DAFD8-E7B9-4042-B235-F6D2F2B30FB2}" destId="{457242E8-4098-4A9F-94B7-7691095A9773}" srcOrd="1" destOrd="0" parTransId="{801743D5-53FB-4F72-9D72-B91D5BC4B840}" sibTransId="{331CC95A-F6A2-4797-A5DD-5DE9502E8E26}"/>
    <dgm:cxn modelId="{0087C5EB-07DE-4B75-B9CA-3564E493B66E}" type="presOf" srcId="{8BA888BA-7C79-415A-8C14-38880F390E6D}" destId="{9FB7702C-7BB1-47F1-8F98-1052A4DC03E6}" srcOrd="0" destOrd="0" presId="urn:microsoft.com/office/officeart/2005/8/layout/cycle8"/>
    <dgm:cxn modelId="{D0F37C43-95F1-4E3B-957C-D59A9EB94DF4}" srcId="{6F8DAFD8-E7B9-4042-B235-F6D2F2B30FB2}" destId="{9B5AB3DC-627F-43EB-9DB8-8751CCD03324}" srcOrd="4" destOrd="0" parTransId="{9B50CA40-64FC-4775-84F0-762A0E8DD388}" sibTransId="{C0CC99B5-09E4-4B21-B5ED-F3B346075699}"/>
    <dgm:cxn modelId="{ED9AB963-6011-4777-9DFB-C4DEF1333F8F}" type="presOf" srcId="{54CD6432-45FA-44AF-B4D0-55489F6E3B33}" destId="{9D9655E8-3865-402A-B0AB-F38BE7F49D77}" srcOrd="1" destOrd="0" presId="urn:microsoft.com/office/officeart/2005/8/layout/cycle8"/>
    <dgm:cxn modelId="{0B36E65A-45C9-4727-83C5-F05B72979EF5}" type="presOf" srcId="{457242E8-4098-4A9F-94B7-7691095A9773}" destId="{BEECB076-4672-4BE1-AB0C-48B23ABB0BAD}" srcOrd="0" destOrd="0" presId="urn:microsoft.com/office/officeart/2005/8/layout/cycle8"/>
    <dgm:cxn modelId="{0B606DE2-A0A7-4154-95D3-AF8BCC671F5C}" type="presOf" srcId="{6F8DAFD8-E7B9-4042-B235-F6D2F2B30FB2}" destId="{2D48C3FE-0966-41C0-9936-9DD199C7B41F}" srcOrd="0" destOrd="0" presId="urn:microsoft.com/office/officeart/2005/8/layout/cycle8"/>
    <dgm:cxn modelId="{55197B23-5BFF-4722-A5BB-2EDD22CDD1F1}" type="presOf" srcId="{54CD6432-45FA-44AF-B4D0-55489F6E3B33}" destId="{2AD53B99-8852-409B-9546-170E2DB5230C}" srcOrd="0" destOrd="0" presId="urn:microsoft.com/office/officeart/2005/8/layout/cycle8"/>
    <dgm:cxn modelId="{3EB11301-B777-44E0-89B2-7A4EA3B4E4B7}" type="presOf" srcId="{8BA888BA-7C79-415A-8C14-38880F390E6D}" destId="{5A832F46-CFDC-4923-9B57-B7903772E889}" srcOrd="1" destOrd="0" presId="urn:microsoft.com/office/officeart/2005/8/layout/cycle8"/>
    <dgm:cxn modelId="{AC82F82E-B88D-4C34-A97A-83D3F0DDD856}" type="presOf" srcId="{0D13901B-D7DA-4059-9E1E-8EC13FB29751}" destId="{B0033DF3-5BE8-46EA-8C6B-AF5AC990A9F1}" srcOrd="1" destOrd="0" presId="urn:microsoft.com/office/officeart/2005/8/layout/cycle8"/>
    <dgm:cxn modelId="{85CA9257-DF4F-4964-B41A-689793452B5E}" srcId="{6F8DAFD8-E7B9-4042-B235-F6D2F2B30FB2}" destId="{8BA888BA-7C79-415A-8C14-38880F390E6D}" srcOrd="2" destOrd="0" parTransId="{BAC18EAE-1D21-48BD-9153-1CCBD0FD51E4}" sibTransId="{95952160-7F96-45EA-B77C-DC5F0EFD0579}"/>
    <dgm:cxn modelId="{06239BEB-8BEB-43FF-A36B-75FC174E1342}" srcId="{6F8DAFD8-E7B9-4042-B235-F6D2F2B30FB2}" destId="{7578147D-18D3-47A7-B346-B647EEDBD343}" srcOrd="5" destOrd="0" parTransId="{7A0E405F-B73C-4AD9-812E-89ECEB3E46FD}" sibTransId="{6045D152-09D4-4835-AB7B-C53436F7F6AF}"/>
    <dgm:cxn modelId="{35D427CF-5CC3-4266-A63E-219F291D67D6}" type="presOf" srcId="{0D13901B-D7DA-4059-9E1E-8EC13FB29751}" destId="{2575CB9C-A2A3-44E9-9EC7-6DA96574D409}" srcOrd="0" destOrd="0" presId="urn:microsoft.com/office/officeart/2005/8/layout/cycle8"/>
    <dgm:cxn modelId="{D2A0A0AD-8D45-4D63-B4E0-5BA3EC0463B6}" type="presOf" srcId="{9B5AB3DC-627F-43EB-9DB8-8751CCD03324}" destId="{2404641A-DD9D-4CA7-ADBC-16AF33FE548D}" srcOrd="0" destOrd="0" presId="urn:microsoft.com/office/officeart/2005/8/layout/cycle8"/>
    <dgm:cxn modelId="{BD5DC50F-FE7E-4B9E-B244-911A30108C7E}" type="presOf" srcId="{5A7EBE04-8D14-44C9-8F30-F9B7622BA48D}" destId="{BE48FF59-5D6F-4A62-8D9A-D5FB265A5896}" srcOrd="1" destOrd="0" presId="urn:microsoft.com/office/officeart/2005/8/layout/cycle8"/>
    <dgm:cxn modelId="{BC31446F-13AE-43B4-9CCD-A2518E1672B1}" srcId="{6F8DAFD8-E7B9-4042-B235-F6D2F2B30FB2}" destId="{54CD6432-45FA-44AF-B4D0-55489F6E3B33}" srcOrd="6" destOrd="0" parTransId="{A4324196-B844-48E1-BCD6-9AF54D06FE7D}" sibTransId="{3FB946E3-150B-4C0B-800C-B786B8153E68}"/>
    <dgm:cxn modelId="{637A006F-7CB6-4375-ADBC-83AEEED61217}" type="presOf" srcId="{9B5AB3DC-627F-43EB-9DB8-8751CCD03324}" destId="{E2E6AA99-A943-4AA9-8AD5-D820C83AF34C}" srcOrd="1" destOrd="0" presId="urn:microsoft.com/office/officeart/2005/8/layout/cycle8"/>
    <dgm:cxn modelId="{E782789F-C0CC-464B-A73B-C05015B82564}" type="presOf" srcId="{7578147D-18D3-47A7-B346-B647EEDBD343}" destId="{A9932420-08E1-47D9-AD93-4E00836693BB}" srcOrd="0" destOrd="0" presId="urn:microsoft.com/office/officeart/2005/8/layout/cycle8"/>
    <dgm:cxn modelId="{45BBB8A1-A061-4603-87E2-403BC3BF9F0D}" type="presOf" srcId="{5A7EBE04-8D14-44C9-8F30-F9B7622BA48D}" destId="{6AEB6E80-12BB-4E22-92F2-6D4E39FBAABC}" srcOrd="0" destOrd="0" presId="urn:microsoft.com/office/officeart/2005/8/layout/cycle8"/>
    <dgm:cxn modelId="{8D32BDF5-0155-4C59-AEBF-F654203398AF}" srcId="{6F8DAFD8-E7B9-4042-B235-F6D2F2B30FB2}" destId="{0D13901B-D7DA-4059-9E1E-8EC13FB29751}" srcOrd="0" destOrd="0" parTransId="{FBF5E4CC-2429-4B55-A5E9-FDA5B2EC2650}" sibTransId="{8BB1C190-4FC8-4673-95D0-31B0BC8C3ACA}"/>
    <dgm:cxn modelId="{F5DD26C5-F8FD-44DA-94AA-C2EA9AC14110}" srcId="{6F8DAFD8-E7B9-4042-B235-F6D2F2B30FB2}" destId="{BF93A213-B9A4-4423-98B4-A82CDF2A5168}" srcOrd="7" destOrd="0" parTransId="{FD342C10-A035-4300-8926-2A4C0B3A8583}" sibTransId="{DF134ECC-DCD8-470E-979D-E04904E3CDA4}"/>
    <dgm:cxn modelId="{E6F28D76-ADC6-4D0C-857F-C0D5DF4EE71F}" type="presOf" srcId="{7578147D-18D3-47A7-B346-B647EEDBD343}" destId="{B12DA103-34B1-4455-A1C3-225C8D1FF19F}" srcOrd="1" destOrd="0" presId="urn:microsoft.com/office/officeart/2005/8/layout/cycle8"/>
    <dgm:cxn modelId="{0EE7EA46-4307-4F84-80E2-C896DE35E7E6}" srcId="{6F8DAFD8-E7B9-4042-B235-F6D2F2B30FB2}" destId="{5A7EBE04-8D14-44C9-8F30-F9B7622BA48D}" srcOrd="3" destOrd="0" parTransId="{15BBE36E-4393-42D1-85D0-20D1C78DDBDF}" sibTransId="{42DAA379-5F94-4BC5-8E07-C141A2BA8709}"/>
    <dgm:cxn modelId="{3531EE9C-D2FB-4A8A-885D-D8582E51D5A3}" type="presOf" srcId="{457242E8-4098-4A9F-94B7-7691095A9773}" destId="{7DD4F2D4-0931-4591-ADD0-E95410A1771E}" srcOrd="1" destOrd="0" presId="urn:microsoft.com/office/officeart/2005/8/layout/cycle8"/>
    <dgm:cxn modelId="{E050A3C6-8B37-4082-B135-254868D74CE3}" type="presParOf" srcId="{2D48C3FE-0966-41C0-9936-9DD199C7B41F}" destId="{2575CB9C-A2A3-44E9-9EC7-6DA96574D409}" srcOrd="0" destOrd="0" presId="urn:microsoft.com/office/officeart/2005/8/layout/cycle8"/>
    <dgm:cxn modelId="{1ABA39A2-CBE4-4ED1-86A7-6CBB8DF75DE4}" type="presParOf" srcId="{2D48C3FE-0966-41C0-9936-9DD199C7B41F}" destId="{0404816C-58E8-45BD-AE86-B4302E07E4D7}" srcOrd="1" destOrd="0" presId="urn:microsoft.com/office/officeart/2005/8/layout/cycle8"/>
    <dgm:cxn modelId="{51A3788A-A5FA-4B6E-8EFE-94ECF20C04E3}" type="presParOf" srcId="{2D48C3FE-0966-41C0-9936-9DD199C7B41F}" destId="{DD808AA0-0E85-46BA-8AC8-CC1BE755E7F0}" srcOrd="2" destOrd="0" presId="urn:microsoft.com/office/officeart/2005/8/layout/cycle8"/>
    <dgm:cxn modelId="{9D4F661E-F809-41ED-B61F-0A982FF49E88}" type="presParOf" srcId="{2D48C3FE-0966-41C0-9936-9DD199C7B41F}" destId="{B0033DF3-5BE8-46EA-8C6B-AF5AC990A9F1}" srcOrd="3" destOrd="0" presId="urn:microsoft.com/office/officeart/2005/8/layout/cycle8"/>
    <dgm:cxn modelId="{5273B530-B5A8-4829-9537-992BBEB4E3AB}" type="presParOf" srcId="{2D48C3FE-0966-41C0-9936-9DD199C7B41F}" destId="{BEECB076-4672-4BE1-AB0C-48B23ABB0BAD}" srcOrd="4" destOrd="0" presId="urn:microsoft.com/office/officeart/2005/8/layout/cycle8"/>
    <dgm:cxn modelId="{EF16219A-579A-457E-81AE-B69F219821E7}" type="presParOf" srcId="{2D48C3FE-0966-41C0-9936-9DD199C7B41F}" destId="{176BDE6A-49C5-4B74-B446-D0F1DD3A6BC8}" srcOrd="5" destOrd="0" presId="urn:microsoft.com/office/officeart/2005/8/layout/cycle8"/>
    <dgm:cxn modelId="{0C9F27EA-D45E-47D0-9DD0-F01B695C1595}" type="presParOf" srcId="{2D48C3FE-0966-41C0-9936-9DD199C7B41F}" destId="{70EA44F4-6610-4E8F-88AC-9BFF5E65BA9B}" srcOrd="6" destOrd="0" presId="urn:microsoft.com/office/officeart/2005/8/layout/cycle8"/>
    <dgm:cxn modelId="{06E9E2C5-9799-4304-9A84-1164EBF4EAAB}" type="presParOf" srcId="{2D48C3FE-0966-41C0-9936-9DD199C7B41F}" destId="{7DD4F2D4-0931-4591-ADD0-E95410A1771E}" srcOrd="7" destOrd="0" presId="urn:microsoft.com/office/officeart/2005/8/layout/cycle8"/>
    <dgm:cxn modelId="{A6BD2549-E8FE-499E-B8FF-C78176C006A2}" type="presParOf" srcId="{2D48C3FE-0966-41C0-9936-9DD199C7B41F}" destId="{9FB7702C-7BB1-47F1-8F98-1052A4DC03E6}" srcOrd="8" destOrd="0" presId="urn:microsoft.com/office/officeart/2005/8/layout/cycle8"/>
    <dgm:cxn modelId="{DB8842DB-1C46-4E57-99A8-AA683F8758BE}" type="presParOf" srcId="{2D48C3FE-0966-41C0-9936-9DD199C7B41F}" destId="{68721D42-5BA1-41F9-B777-6BA6E1584286}" srcOrd="9" destOrd="0" presId="urn:microsoft.com/office/officeart/2005/8/layout/cycle8"/>
    <dgm:cxn modelId="{53275D43-8755-49CC-AD9B-44CFD92ADF37}" type="presParOf" srcId="{2D48C3FE-0966-41C0-9936-9DD199C7B41F}" destId="{8F42728E-9589-4149-82C7-4B5CEAC57F2C}" srcOrd="10" destOrd="0" presId="urn:microsoft.com/office/officeart/2005/8/layout/cycle8"/>
    <dgm:cxn modelId="{48D42D6C-D0DB-4B6D-BC3A-D32FF5CAC819}" type="presParOf" srcId="{2D48C3FE-0966-41C0-9936-9DD199C7B41F}" destId="{5A832F46-CFDC-4923-9B57-B7903772E889}" srcOrd="11" destOrd="0" presId="urn:microsoft.com/office/officeart/2005/8/layout/cycle8"/>
    <dgm:cxn modelId="{A2A429DF-9C26-475F-AF49-F27F40DA412F}" type="presParOf" srcId="{2D48C3FE-0966-41C0-9936-9DD199C7B41F}" destId="{6AEB6E80-12BB-4E22-92F2-6D4E39FBAABC}" srcOrd="12" destOrd="0" presId="urn:microsoft.com/office/officeart/2005/8/layout/cycle8"/>
    <dgm:cxn modelId="{C0CF65BD-16AB-4D1B-A344-CA5A54D3781E}" type="presParOf" srcId="{2D48C3FE-0966-41C0-9936-9DD199C7B41F}" destId="{AA27D50B-BD05-40AA-BE94-D56904A2A248}" srcOrd="13" destOrd="0" presId="urn:microsoft.com/office/officeart/2005/8/layout/cycle8"/>
    <dgm:cxn modelId="{C0CC2B9F-FA1A-49E7-9DAF-46B0DBAE1FA1}" type="presParOf" srcId="{2D48C3FE-0966-41C0-9936-9DD199C7B41F}" destId="{80F708B4-96B7-4A29-AE62-DDD18215C383}" srcOrd="14" destOrd="0" presId="urn:microsoft.com/office/officeart/2005/8/layout/cycle8"/>
    <dgm:cxn modelId="{FF8C7D9A-783E-4EE3-83B8-A2A946DF07A6}" type="presParOf" srcId="{2D48C3FE-0966-41C0-9936-9DD199C7B41F}" destId="{BE48FF59-5D6F-4A62-8D9A-D5FB265A5896}" srcOrd="15" destOrd="0" presId="urn:microsoft.com/office/officeart/2005/8/layout/cycle8"/>
    <dgm:cxn modelId="{702A044B-E348-4FF6-AAF5-326557A68246}" type="presParOf" srcId="{2D48C3FE-0966-41C0-9936-9DD199C7B41F}" destId="{2404641A-DD9D-4CA7-ADBC-16AF33FE548D}" srcOrd="16" destOrd="0" presId="urn:microsoft.com/office/officeart/2005/8/layout/cycle8"/>
    <dgm:cxn modelId="{851671DB-9D26-405A-9F21-5832494C4FFD}" type="presParOf" srcId="{2D48C3FE-0966-41C0-9936-9DD199C7B41F}" destId="{67602933-A624-46C4-A205-23084EE4849D}" srcOrd="17" destOrd="0" presId="urn:microsoft.com/office/officeart/2005/8/layout/cycle8"/>
    <dgm:cxn modelId="{D36409BE-7D6D-4959-A705-59A519D9E492}" type="presParOf" srcId="{2D48C3FE-0966-41C0-9936-9DD199C7B41F}" destId="{83CAB69C-9E57-4228-93C6-D152D1D7099B}" srcOrd="18" destOrd="0" presId="urn:microsoft.com/office/officeart/2005/8/layout/cycle8"/>
    <dgm:cxn modelId="{41EA0A2B-B7D8-4ABB-B6AC-70C776BB204B}" type="presParOf" srcId="{2D48C3FE-0966-41C0-9936-9DD199C7B41F}" destId="{E2E6AA99-A943-4AA9-8AD5-D820C83AF34C}" srcOrd="19" destOrd="0" presId="urn:microsoft.com/office/officeart/2005/8/layout/cycle8"/>
    <dgm:cxn modelId="{325BBE03-5307-4223-B071-8024539AD660}" type="presParOf" srcId="{2D48C3FE-0966-41C0-9936-9DD199C7B41F}" destId="{A9932420-08E1-47D9-AD93-4E00836693BB}" srcOrd="20" destOrd="0" presId="urn:microsoft.com/office/officeart/2005/8/layout/cycle8"/>
    <dgm:cxn modelId="{8D2873EB-D01F-4CD3-9152-4152F088F09E}" type="presParOf" srcId="{2D48C3FE-0966-41C0-9936-9DD199C7B41F}" destId="{77D81EB2-5B70-4227-AFED-5A221B8C106F}" srcOrd="21" destOrd="0" presId="urn:microsoft.com/office/officeart/2005/8/layout/cycle8"/>
    <dgm:cxn modelId="{A8CFB2A3-CCFA-44AE-A195-C17FC4BC8908}" type="presParOf" srcId="{2D48C3FE-0966-41C0-9936-9DD199C7B41F}" destId="{57210D70-DBE8-4425-8469-1C9D21E92D09}" srcOrd="22" destOrd="0" presId="urn:microsoft.com/office/officeart/2005/8/layout/cycle8"/>
    <dgm:cxn modelId="{EF3F023D-24C3-4918-8C9E-F18DF9DEF1BF}" type="presParOf" srcId="{2D48C3FE-0966-41C0-9936-9DD199C7B41F}" destId="{B12DA103-34B1-4455-A1C3-225C8D1FF19F}" srcOrd="23" destOrd="0" presId="urn:microsoft.com/office/officeart/2005/8/layout/cycle8"/>
    <dgm:cxn modelId="{1B7A9F1B-9CFF-4547-81C3-F54BC3CBC86F}" type="presParOf" srcId="{2D48C3FE-0966-41C0-9936-9DD199C7B41F}" destId="{2AD53B99-8852-409B-9546-170E2DB5230C}" srcOrd="24" destOrd="0" presId="urn:microsoft.com/office/officeart/2005/8/layout/cycle8"/>
    <dgm:cxn modelId="{A2FF52AD-D68C-4164-843A-165D1BB3999F}" type="presParOf" srcId="{2D48C3FE-0966-41C0-9936-9DD199C7B41F}" destId="{B1361529-0AE1-4416-B021-3153F8D312E2}" srcOrd="25" destOrd="0" presId="urn:microsoft.com/office/officeart/2005/8/layout/cycle8"/>
    <dgm:cxn modelId="{E24FD0D2-6DAC-4AB6-A70A-031355C87567}" type="presParOf" srcId="{2D48C3FE-0966-41C0-9936-9DD199C7B41F}" destId="{65FE8CAC-24CA-416D-AD16-05E2EC4D23EC}" srcOrd="26" destOrd="0" presId="urn:microsoft.com/office/officeart/2005/8/layout/cycle8"/>
    <dgm:cxn modelId="{09FED37B-A8E9-4A28-9180-17672B201479}" type="presParOf" srcId="{2D48C3FE-0966-41C0-9936-9DD199C7B41F}" destId="{9D9655E8-3865-402A-B0AB-F38BE7F49D77}" srcOrd="27" destOrd="0" presId="urn:microsoft.com/office/officeart/2005/8/layout/cycle8"/>
    <dgm:cxn modelId="{D9D9BE6C-AD88-436F-853A-CE7741B5284A}" type="presParOf" srcId="{2D48C3FE-0966-41C0-9936-9DD199C7B41F}" destId="{74B554D4-D1E0-4651-B664-E6836FA2B3D3}" srcOrd="28" destOrd="0" presId="urn:microsoft.com/office/officeart/2005/8/layout/cycle8"/>
    <dgm:cxn modelId="{5B068F3A-1F39-4C2B-821C-ABA2E6B04BAD}" type="presParOf" srcId="{2D48C3FE-0966-41C0-9936-9DD199C7B41F}" destId="{E265A44F-A9F6-4FAB-BF2A-DBBF4A600B20}" srcOrd="29" destOrd="0" presId="urn:microsoft.com/office/officeart/2005/8/layout/cycle8"/>
    <dgm:cxn modelId="{33ADA66A-4DE8-4AC8-AA2C-DF3BA13E436B}" type="presParOf" srcId="{2D48C3FE-0966-41C0-9936-9DD199C7B41F}" destId="{1E7BABAE-5E8E-4249-B6B1-46383148AE22}" srcOrd="30" destOrd="0" presId="urn:microsoft.com/office/officeart/2005/8/layout/cycle8"/>
    <dgm:cxn modelId="{DD7DFEEE-CBA1-473C-99D4-519F3D685101}" type="presParOf" srcId="{2D48C3FE-0966-41C0-9936-9DD199C7B41F}" destId="{6927839D-7D9F-490B-B58C-8AFF4889BF3B}" srcOrd="31" destOrd="0" presId="urn:microsoft.com/office/officeart/2005/8/layout/cycle8"/>
    <dgm:cxn modelId="{AFD0D8DF-FC21-40B3-A4D5-2F47236657CD}" type="presParOf" srcId="{2D48C3FE-0966-41C0-9936-9DD199C7B41F}" destId="{65EADFB3-2501-43C1-B200-02CE57E42BDA}" srcOrd="32" destOrd="0" presId="urn:microsoft.com/office/officeart/2005/8/layout/cycle8"/>
    <dgm:cxn modelId="{209EFC81-A12C-4DA1-86C2-45A215859BE0}" type="presParOf" srcId="{2D48C3FE-0966-41C0-9936-9DD199C7B41F}" destId="{F9E68641-544D-48A6-922F-58FFB162C971}" srcOrd="33" destOrd="0" presId="urn:microsoft.com/office/officeart/2005/8/layout/cycle8"/>
    <dgm:cxn modelId="{EA4F9D6A-8A17-4ED9-812E-D222155E1CCC}" type="presParOf" srcId="{2D48C3FE-0966-41C0-9936-9DD199C7B41F}" destId="{AFBD2C50-6618-4AFA-A076-0EB0EFCA541C}" srcOrd="34" destOrd="0" presId="urn:microsoft.com/office/officeart/2005/8/layout/cycle8"/>
  </dgm:cxnLst>
  <dgm:bg/>
  <dgm:whole/>
</dgm:dataModel>
</file>

<file path=ppt/diagrams/data12.xml><?xml version="1.0" encoding="utf-8"?>
<dgm:dataModel xmlns:dgm="http://schemas.openxmlformats.org/drawingml/2006/diagram" xmlns:a="http://schemas.openxmlformats.org/drawingml/2006/main">
  <dgm:ptLst>
    <dgm:pt modelId="{95AA7B0D-12C9-491A-9BF2-6A3C674A0D55}"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en-US"/>
        </a:p>
      </dgm:t>
    </dgm:pt>
    <dgm:pt modelId="{71850A3C-6A60-4BED-9E39-700F90997CF6}">
      <dgm:prSet custT="1"/>
      <dgm:spPr>
        <a:solidFill>
          <a:srgbClr val="92D69D"/>
        </a:solidFill>
      </dgm:spPr>
      <dgm:t>
        <a:bodyPr/>
        <a:lstStyle/>
        <a:p>
          <a:pPr rtl="1"/>
          <a:r>
            <a:rPr lang="ar-SA" sz="2000" dirty="0" smtClean="0">
              <a:solidFill>
                <a:schemeClr val="bg1"/>
              </a:solidFill>
            </a:rPr>
            <a:t>روان‌شناسی رنگ سبز </a:t>
          </a:r>
          <a:endParaRPr lang="en-US" sz="2000" dirty="0">
            <a:solidFill>
              <a:schemeClr val="bg1"/>
            </a:solidFill>
          </a:endParaRPr>
        </a:p>
      </dgm:t>
    </dgm:pt>
    <dgm:pt modelId="{6040FA0A-D059-4F55-AE56-0685E7ADFB92}" type="parTrans" cxnId="{4C007922-162D-4C63-B9BF-A851DD846479}">
      <dgm:prSet/>
      <dgm:spPr/>
      <dgm:t>
        <a:bodyPr/>
        <a:lstStyle/>
        <a:p>
          <a:endParaRPr lang="en-US"/>
        </a:p>
      </dgm:t>
    </dgm:pt>
    <dgm:pt modelId="{55AEF0E7-4886-4336-937A-690958E54152}" type="sibTrans" cxnId="{4C007922-162D-4C63-B9BF-A851DD846479}">
      <dgm:prSet/>
      <dgm:spPr/>
      <dgm:t>
        <a:bodyPr/>
        <a:lstStyle/>
        <a:p>
          <a:endParaRPr lang="en-US"/>
        </a:p>
      </dgm:t>
    </dgm:pt>
    <dgm:pt modelId="{70D7BF08-9729-43BD-84AD-DFAA769FC642}">
      <dgm:prSet/>
      <dgm:spPr>
        <a:solidFill>
          <a:srgbClr val="42DE8C"/>
        </a:solidFill>
      </dgm:spPr>
      <dgm:t>
        <a:bodyPr/>
        <a:lstStyle/>
        <a:p>
          <a:pPr rtl="1"/>
          <a:r>
            <a:rPr lang="ar-SA" dirty="0" smtClean="0">
              <a:solidFill>
                <a:schemeClr val="bg1"/>
              </a:solidFill>
            </a:rPr>
            <a:t>رنگ سبز، رنگ سردی است که نماد طبیعت است. </a:t>
          </a:r>
          <a:endParaRPr lang="en-US" dirty="0">
            <a:solidFill>
              <a:schemeClr val="bg1"/>
            </a:solidFill>
          </a:endParaRPr>
        </a:p>
      </dgm:t>
    </dgm:pt>
    <dgm:pt modelId="{6A343BE4-D908-4B3C-BED5-CD1288072346}" type="parTrans" cxnId="{D8C4A4D1-F94B-44E2-9C0A-3B78D6E44182}">
      <dgm:prSet/>
      <dgm:spPr/>
      <dgm:t>
        <a:bodyPr/>
        <a:lstStyle/>
        <a:p>
          <a:endParaRPr lang="en-US"/>
        </a:p>
      </dgm:t>
    </dgm:pt>
    <dgm:pt modelId="{43337371-8FE7-4F6F-9BD9-EE8154A2C8C3}" type="sibTrans" cxnId="{D8C4A4D1-F94B-44E2-9C0A-3B78D6E44182}">
      <dgm:prSet/>
      <dgm:spPr/>
      <dgm:t>
        <a:bodyPr/>
        <a:lstStyle/>
        <a:p>
          <a:endParaRPr lang="en-US"/>
        </a:p>
      </dgm:t>
    </dgm:pt>
    <dgm:pt modelId="{4D1145F4-96D2-430F-9BFE-2346FF50DB10}">
      <dgm:prSet/>
      <dgm:spPr/>
      <dgm:t>
        <a:bodyPr/>
        <a:lstStyle/>
        <a:p>
          <a:pPr rtl="1"/>
          <a:r>
            <a:rPr lang="ar-SA" dirty="0" smtClean="0"/>
            <a:t>رنگ سبز، نشانگر آرامش، خوشبختی، سلامتی و حسادت است. </a:t>
          </a:r>
          <a:endParaRPr lang="en-US" dirty="0"/>
        </a:p>
      </dgm:t>
    </dgm:pt>
    <dgm:pt modelId="{22491D3B-CC4D-4161-9E1B-8B53182E0495}" type="parTrans" cxnId="{3B94E545-FEA1-41D3-AE2F-F6948357F371}">
      <dgm:prSet/>
      <dgm:spPr/>
      <dgm:t>
        <a:bodyPr/>
        <a:lstStyle/>
        <a:p>
          <a:endParaRPr lang="en-US"/>
        </a:p>
      </dgm:t>
    </dgm:pt>
    <dgm:pt modelId="{2E267B36-5646-42E5-8478-28D403EEA05A}" type="sibTrans" cxnId="{3B94E545-FEA1-41D3-AE2F-F6948357F371}">
      <dgm:prSet/>
      <dgm:spPr/>
      <dgm:t>
        <a:bodyPr/>
        <a:lstStyle/>
        <a:p>
          <a:endParaRPr lang="en-US"/>
        </a:p>
      </dgm:t>
    </dgm:pt>
    <dgm:pt modelId="{4C569974-D9E3-421B-A791-0D43AAF08892}">
      <dgm:prSet custT="1"/>
      <dgm:spPr/>
      <dgm:t>
        <a:bodyPr/>
        <a:lstStyle/>
        <a:p>
          <a:pPr rtl="1"/>
          <a:r>
            <a:rPr lang="ar-SA" sz="2000" dirty="0" smtClean="0">
              <a:effectLst>
                <a:glow rad="101600">
                  <a:srgbClr val="2FC60C">
                    <a:alpha val="60000"/>
                  </a:srgbClr>
                </a:glow>
              </a:effectLst>
            </a:rPr>
            <a:t>پژوهشگران دریافته‌اند که رنگ سبز می‌تواند باعث افزایش قابلیت خواندن گردد. برخی از دانش‌آموزان و دانشجویان با قراردادن یک برگه شفاف سبز رنگ بر روی صفحه کتاب، می‌توانند مطالب را با سرعت بیشتری از حد٠ معمول بخوانند و درک کنند. </a:t>
          </a:r>
          <a:endParaRPr lang="en-US" sz="2000" dirty="0">
            <a:effectLst>
              <a:glow rad="101600">
                <a:srgbClr val="2FC60C">
                  <a:alpha val="60000"/>
                </a:srgbClr>
              </a:glow>
            </a:effectLst>
          </a:endParaRPr>
        </a:p>
      </dgm:t>
    </dgm:pt>
    <dgm:pt modelId="{5E13D1B3-7918-4068-A632-42025078C78C}" type="parTrans" cxnId="{C9C0EA9F-AC1F-4F16-AA08-D0DBCAF73517}">
      <dgm:prSet/>
      <dgm:spPr/>
      <dgm:t>
        <a:bodyPr/>
        <a:lstStyle/>
        <a:p>
          <a:endParaRPr lang="en-US"/>
        </a:p>
      </dgm:t>
    </dgm:pt>
    <dgm:pt modelId="{8984B729-6E37-4509-B9CD-B75CE4936E21}" type="sibTrans" cxnId="{C9C0EA9F-AC1F-4F16-AA08-D0DBCAF73517}">
      <dgm:prSet/>
      <dgm:spPr/>
      <dgm:t>
        <a:bodyPr/>
        <a:lstStyle/>
        <a:p>
          <a:endParaRPr lang="en-US"/>
        </a:p>
      </dgm:t>
    </dgm:pt>
    <dgm:pt modelId="{C5C21AFC-5426-412B-A2E7-12BB6C7E2DE9}">
      <dgm:prSet/>
      <dgm:spPr/>
      <dgm:t>
        <a:bodyPr/>
        <a:lstStyle/>
        <a:p>
          <a:endParaRPr lang="en-US"/>
        </a:p>
      </dgm:t>
    </dgm:pt>
    <dgm:pt modelId="{37A2A728-B9F4-41A0-9173-8C146EE0985E}" type="parTrans" cxnId="{913587B1-36C3-4795-A704-3E2E920E5A47}">
      <dgm:prSet/>
      <dgm:spPr/>
      <dgm:t>
        <a:bodyPr/>
        <a:lstStyle/>
        <a:p>
          <a:endParaRPr lang="en-US"/>
        </a:p>
      </dgm:t>
    </dgm:pt>
    <dgm:pt modelId="{56F13B1D-2C59-48D7-97AD-56AFDD008165}" type="sibTrans" cxnId="{913587B1-36C3-4795-A704-3E2E920E5A47}">
      <dgm:prSet/>
      <dgm:spPr/>
      <dgm:t>
        <a:bodyPr/>
        <a:lstStyle/>
        <a:p>
          <a:endParaRPr lang="en-US"/>
        </a:p>
      </dgm:t>
    </dgm:pt>
    <dgm:pt modelId="{7A2FD599-D735-46A1-9A83-157B9F1435FA}">
      <dgm:prSet/>
      <dgm:spPr/>
      <dgm:t>
        <a:bodyPr/>
        <a:lstStyle/>
        <a:p>
          <a:endParaRPr lang="en-US"/>
        </a:p>
      </dgm:t>
    </dgm:pt>
    <dgm:pt modelId="{622812C9-8650-4C4C-A3D2-1C69DE9F9B7A}" type="parTrans" cxnId="{8DB43ABB-8A30-424D-98E0-CF16868C760E}">
      <dgm:prSet/>
      <dgm:spPr/>
      <dgm:t>
        <a:bodyPr/>
        <a:lstStyle/>
        <a:p>
          <a:endParaRPr lang="en-US"/>
        </a:p>
      </dgm:t>
    </dgm:pt>
    <dgm:pt modelId="{AE4EFA41-2ACD-4434-9580-3F03B11EA986}" type="sibTrans" cxnId="{8DB43ABB-8A30-424D-98E0-CF16868C760E}">
      <dgm:prSet/>
      <dgm:spPr/>
      <dgm:t>
        <a:bodyPr/>
        <a:lstStyle/>
        <a:p>
          <a:endParaRPr lang="en-US"/>
        </a:p>
      </dgm:t>
    </dgm:pt>
    <dgm:pt modelId="{6579564B-E105-439E-B53C-851B6672A2E3}">
      <dgm:prSet/>
      <dgm:spPr/>
      <dgm:t>
        <a:bodyPr/>
        <a:lstStyle/>
        <a:p>
          <a:endParaRPr lang="en-US"/>
        </a:p>
      </dgm:t>
    </dgm:pt>
    <dgm:pt modelId="{9E95F830-81D4-4F9E-BABE-BB9B1925A662}" type="parTrans" cxnId="{5FFF86F4-9FCC-4E9A-B67A-13683362AFFF}">
      <dgm:prSet/>
      <dgm:spPr/>
      <dgm:t>
        <a:bodyPr/>
        <a:lstStyle/>
        <a:p>
          <a:endParaRPr lang="en-US"/>
        </a:p>
      </dgm:t>
    </dgm:pt>
    <dgm:pt modelId="{AEB01DF4-61AD-46ED-8D3D-0B0CEB8930C1}" type="sibTrans" cxnId="{5FFF86F4-9FCC-4E9A-B67A-13683362AFFF}">
      <dgm:prSet/>
      <dgm:spPr/>
      <dgm:t>
        <a:bodyPr/>
        <a:lstStyle/>
        <a:p>
          <a:endParaRPr lang="en-US"/>
        </a:p>
      </dgm:t>
    </dgm:pt>
    <dgm:pt modelId="{F129AF3D-6E3F-429B-B863-AA2C2A542085}">
      <dgm:prSet/>
      <dgm:spPr/>
      <dgm:t>
        <a:bodyPr/>
        <a:lstStyle/>
        <a:p>
          <a:pPr rtl="0"/>
          <a:endParaRPr lang="en-US" dirty="0"/>
        </a:p>
      </dgm:t>
    </dgm:pt>
    <dgm:pt modelId="{F83C68C3-4341-474C-8F5A-6FD018B70C53}" type="parTrans" cxnId="{C9E4604A-D235-4961-9CF3-0F1C38FCC67D}">
      <dgm:prSet/>
      <dgm:spPr/>
      <dgm:t>
        <a:bodyPr/>
        <a:lstStyle/>
        <a:p>
          <a:endParaRPr lang="en-US"/>
        </a:p>
      </dgm:t>
    </dgm:pt>
    <dgm:pt modelId="{1A69180E-DCF6-4B17-9001-F2E68E07C1FD}" type="sibTrans" cxnId="{C9E4604A-D235-4961-9CF3-0F1C38FCC67D}">
      <dgm:prSet/>
      <dgm:spPr/>
      <dgm:t>
        <a:bodyPr/>
        <a:lstStyle/>
        <a:p>
          <a:endParaRPr lang="en-US"/>
        </a:p>
      </dgm:t>
    </dgm:pt>
    <dgm:pt modelId="{C7977526-7EAA-46F3-B99D-8443CEF10D08}" type="pres">
      <dgm:prSet presAssocID="{95AA7B0D-12C9-491A-9BF2-6A3C674A0D55}" presName="Name0" presStyleCnt="0">
        <dgm:presLayoutVars>
          <dgm:chMax val="4"/>
          <dgm:resizeHandles val="exact"/>
        </dgm:presLayoutVars>
      </dgm:prSet>
      <dgm:spPr/>
      <dgm:t>
        <a:bodyPr/>
        <a:lstStyle/>
        <a:p>
          <a:endParaRPr lang="en-US"/>
        </a:p>
      </dgm:t>
    </dgm:pt>
    <dgm:pt modelId="{7FBEE2FD-DD8B-4EC3-A4D9-D08CEAB0BBF6}" type="pres">
      <dgm:prSet presAssocID="{95AA7B0D-12C9-491A-9BF2-6A3C674A0D55}" presName="ellipse" presStyleLbl="trBgShp" presStyleIdx="0" presStyleCnt="1" custLinFactNeighborX="-2579" custLinFactNeighborY="-1493"/>
      <dgm:spPr>
        <a:solidFill>
          <a:srgbClr val="95E57F">
            <a:alpha val="40000"/>
          </a:srgbClr>
        </a:solidFill>
      </dgm:spPr>
    </dgm:pt>
    <dgm:pt modelId="{A45CDC6D-91CA-4F4A-91B3-EADA733752AC}" type="pres">
      <dgm:prSet presAssocID="{95AA7B0D-12C9-491A-9BF2-6A3C674A0D55}" presName="arrow1" presStyleLbl="fgShp" presStyleIdx="0" presStyleCnt="1" custLinFactNeighborX="3353" custLinFactNeighborY="-21680"/>
      <dgm:spPr>
        <a:solidFill>
          <a:srgbClr val="2FC60C"/>
        </a:solidFill>
      </dgm:spPr>
    </dgm:pt>
    <dgm:pt modelId="{6AA504CA-0552-4934-BAF2-B8700DB4CBEF}" type="pres">
      <dgm:prSet presAssocID="{95AA7B0D-12C9-491A-9BF2-6A3C674A0D55}" presName="rectangle" presStyleLbl="revTx" presStyleIdx="0" presStyleCnt="1" custScaleX="149012">
        <dgm:presLayoutVars>
          <dgm:bulletEnabled val="1"/>
        </dgm:presLayoutVars>
      </dgm:prSet>
      <dgm:spPr/>
      <dgm:t>
        <a:bodyPr/>
        <a:lstStyle/>
        <a:p>
          <a:endParaRPr lang="en-US"/>
        </a:p>
      </dgm:t>
    </dgm:pt>
    <dgm:pt modelId="{B5032B8E-DCFB-408F-8CC1-5B6A9967FF61}" type="pres">
      <dgm:prSet presAssocID="{70D7BF08-9729-43BD-84AD-DFAA769FC642}" presName="item1" presStyleLbl="node1" presStyleIdx="0" presStyleCnt="3">
        <dgm:presLayoutVars>
          <dgm:bulletEnabled val="1"/>
        </dgm:presLayoutVars>
      </dgm:prSet>
      <dgm:spPr/>
      <dgm:t>
        <a:bodyPr/>
        <a:lstStyle/>
        <a:p>
          <a:endParaRPr lang="en-US"/>
        </a:p>
      </dgm:t>
    </dgm:pt>
    <dgm:pt modelId="{A72DB597-1630-49E0-BE04-1DA326DB1234}" type="pres">
      <dgm:prSet presAssocID="{4D1145F4-96D2-430F-9BFE-2346FF50DB10}" presName="item2" presStyleLbl="node1" presStyleIdx="1" presStyleCnt="3" custLinFactX="49984" custLinFactNeighborX="100000" custLinFactNeighborY="13802">
        <dgm:presLayoutVars>
          <dgm:bulletEnabled val="1"/>
        </dgm:presLayoutVars>
      </dgm:prSet>
      <dgm:spPr/>
      <dgm:t>
        <a:bodyPr/>
        <a:lstStyle/>
        <a:p>
          <a:endParaRPr lang="en-US"/>
        </a:p>
      </dgm:t>
    </dgm:pt>
    <dgm:pt modelId="{55E43939-2DB3-47F0-B901-75D15F704908}" type="pres">
      <dgm:prSet presAssocID="{4C569974-D9E3-421B-A791-0D43AAF08892}" presName="item3" presStyleLbl="node1" presStyleIdx="2" presStyleCnt="3" custLinFactX="18675" custLinFactNeighborX="100000" custLinFactNeighborY="-44029">
        <dgm:presLayoutVars>
          <dgm:bulletEnabled val="1"/>
        </dgm:presLayoutVars>
      </dgm:prSet>
      <dgm:spPr/>
      <dgm:t>
        <a:bodyPr/>
        <a:lstStyle/>
        <a:p>
          <a:endParaRPr lang="en-US"/>
        </a:p>
      </dgm:t>
    </dgm:pt>
    <dgm:pt modelId="{B61B5613-6F1F-4EE7-AD77-0234AD72A945}" type="pres">
      <dgm:prSet presAssocID="{95AA7B0D-12C9-491A-9BF2-6A3C674A0D55}" presName="funnel" presStyleLbl="trAlignAcc1" presStyleIdx="0" presStyleCnt="1" custLinFactNeighborX="-1368" custLinFactNeighborY="-6099"/>
      <dgm:spPr>
        <a:solidFill>
          <a:srgbClr val="00B050">
            <a:alpha val="40000"/>
          </a:srgbClr>
        </a:solidFill>
      </dgm:spPr>
    </dgm:pt>
  </dgm:ptLst>
  <dgm:cxnLst>
    <dgm:cxn modelId="{07FB4F62-8908-474C-A475-6B86521C77C5}" type="presOf" srcId="{4D1145F4-96D2-430F-9BFE-2346FF50DB10}" destId="{B5032B8E-DCFB-408F-8CC1-5B6A9967FF61}" srcOrd="0" destOrd="0" presId="urn:microsoft.com/office/officeart/2005/8/layout/funnel1"/>
    <dgm:cxn modelId="{3B94E545-FEA1-41D3-AE2F-F6948357F371}" srcId="{95AA7B0D-12C9-491A-9BF2-6A3C674A0D55}" destId="{4D1145F4-96D2-430F-9BFE-2346FF50DB10}" srcOrd="2" destOrd="0" parTransId="{22491D3B-CC4D-4161-9E1B-8B53182E0495}" sibTransId="{2E267B36-5646-42E5-8478-28D403EEA05A}"/>
    <dgm:cxn modelId="{A06E0695-0D27-4E38-A7E6-7846AD24E846}" type="presOf" srcId="{95AA7B0D-12C9-491A-9BF2-6A3C674A0D55}" destId="{C7977526-7EAA-46F3-B99D-8443CEF10D08}" srcOrd="0" destOrd="0" presId="urn:microsoft.com/office/officeart/2005/8/layout/funnel1"/>
    <dgm:cxn modelId="{913587B1-36C3-4795-A704-3E2E920E5A47}" srcId="{95AA7B0D-12C9-491A-9BF2-6A3C674A0D55}" destId="{C5C21AFC-5426-412B-A2E7-12BB6C7E2DE9}" srcOrd="4" destOrd="0" parTransId="{37A2A728-B9F4-41A0-9173-8C146EE0985E}" sibTransId="{56F13B1D-2C59-48D7-97AD-56AFDD008165}"/>
    <dgm:cxn modelId="{F92FD7C6-44A9-4611-9580-CAAA8065B8EF}" type="presOf" srcId="{71850A3C-6A60-4BED-9E39-700F90997CF6}" destId="{55E43939-2DB3-47F0-B901-75D15F704908}" srcOrd="0" destOrd="0" presId="urn:microsoft.com/office/officeart/2005/8/layout/funnel1"/>
    <dgm:cxn modelId="{AD2814D0-B7E9-436A-8CCD-F0A5A4ACB579}" type="presOf" srcId="{70D7BF08-9729-43BD-84AD-DFAA769FC642}" destId="{A72DB597-1630-49E0-BE04-1DA326DB1234}" srcOrd="0" destOrd="0" presId="urn:microsoft.com/office/officeart/2005/8/layout/funnel1"/>
    <dgm:cxn modelId="{5FFF86F4-9FCC-4E9A-B67A-13683362AFFF}" srcId="{95AA7B0D-12C9-491A-9BF2-6A3C674A0D55}" destId="{6579564B-E105-439E-B53C-851B6672A2E3}" srcOrd="6" destOrd="0" parTransId="{9E95F830-81D4-4F9E-BABE-BB9B1925A662}" sibTransId="{AEB01DF4-61AD-46ED-8D3D-0B0CEB8930C1}"/>
    <dgm:cxn modelId="{4C007922-162D-4C63-B9BF-A851DD846479}" srcId="{95AA7B0D-12C9-491A-9BF2-6A3C674A0D55}" destId="{71850A3C-6A60-4BED-9E39-700F90997CF6}" srcOrd="0" destOrd="0" parTransId="{6040FA0A-D059-4F55-AE56-0685E7ADFB92}" sibTransId="{55AEF0E7-4886-4336-937A-690958E54152}"/>
    <dgm:cxn modelId="{C9C0EA9F-AC1F-4F16-AA08-D0DBCAF73517}" srcId="{95AA7B0D-12C9-491A-9BF2-6A3C674A0D55}" destId="{4C569974-D9E3-421B-A791-0D43AAF08892}" srcOrd="3" destOrd="0" parTransId="{5E13D1B3-7918-4068-A632-42025078C78C}" sibTransId="{8984B729-6E37-4509-B9CD-B75CE4936E21}"/>
    <dgm:cxn modelId="{8DB43ABB-8A30-424D-98E0-CF16868C760E}" srcId="{95AA7B0D-12C9-491A-9BF2-6A3C674A0D55}" destId="{7A2FD599-D735-46A1-9A83-157B9F1435FA}" srcOrd="5" destOrd="0" parTransId="{622812C9-8650-4C4C-A3D2-1C69DE9F9B7A}" sibTransId="{AE4EFA41-2ACD-4434-9580-3F03B11EA986}"/>
    <dgm:cxn modelId="{D8C4A4D1-F94B-44E2-9C0A-3B78D6E44182}" srcId="{95AA7B0D-12C9-491A-9BF2-6A3C674A0D55}" destId="{70D7BF08-9729-43BD-84AD-DFAA769FC642}" srcOrd="1" destOrd="0" parTransId="{6A343BE4-D908-4B3C-BED5-CD1288072346}" sibTransId="{43337371-8FE7-4F6F-9BD9-EE8154A2C8C3}"/>
    <dgm:cxn modelId="{C9E4604A-D235-4961-9CF3-0F1C38FCC67D}" srcId="{95AA7B0D-12C9-491A-9BF2-6A3C674A0D55}" destId="{F129AF3D-6E3F-429B-B863-AA2C2A542085}" srcOrd="7" destOrd="0" parTransId="{F83C68C3-4341-474C-8F5A-6FD018B70C53}" sibTransId="{1A69180E-DCF6-4B17-9001-F2E68E07C1FD}"/>
    <dgm:cxn modelId="{EA0E54CA-659D-4967-A86A-AC194032062E}" type="presOf" srcId="{4C569974-D9E3-421B-A791-0D43AAF08892}" destId="{6AA504CA-0552-4934-BAF2-B8700DB4CBEF}" srcOrd="0" destOrd="0" presId="urn:microsoft.com/office/officeart/2005/8/layout/funnel1"/>
    <dgm:cxn modelId="{B812F4C6-8F51-44FE-AA66-A704D6188EDF}" type="presParOf" srcId="{C7977526-7EAA-46F3-B99D-8443CEF10D08}" destId="{7FBEE2FD-DD8B-4EC3-A4D9-D08CEAB0BBF6}" srcOrd="0" destOrd="0" presId="urn:microsoft.com/office/officeart/2005/8/layout/funnel1"/>
    <dgm:cxn modelId="{AF74DF5B-3EEE-4DE3-B58E-434905A0EB52}" type="presParOf" srcId="{C7977526-7EAA-46F3-B99D-8443CEF10D08}" destId="{A45CDC6D-91CA-4F4A-91B3-EADA733752AC}" srcOrd="1" destOrd="0" presId="urn:microsoft.com/office/officeart/2005/8/layout/funnel1"/>
    <dgm:cxn modelId="{60EAA221-A36E-4280-ABB0-3377E617FDE2}" type="presParOf" srcId="{C7977526-7EAA-46F3-B99D-8443CEF10D08}" destId="{6AA504CA-0552-4934-BAF2-B8700DB4CBEF}" srcOrd="2" destOrd="0" presId="urn:microsoft.com/office/officeart/2005/8/layout/funnel1"/>
    <dgm:cxn modelId="{04DD49C5-CA35-40CC-919D-12583DB115D4}" type="presParOf" srcId="{C7977526-7EAA-46F3-B99D-8443CEF10D08}" destId="{B5032B8E-DCFB-408F-8CC1-5B6A9967FF61}" srcOrd="3" destOrd="0" presId="urn:microsoft.com/office/officeart/2005/8/layout/funnel1"/>
    <dgm:cxn modelId="{45A3285E-FD67-44DE-ACFA-BC635C9678DE}" type="presParOf" srcId="{C7977526-7EAA-46F3-B99D-8443CEF10D08}" destId="{A72DB597-1630-49E0-BE04-1DA326DB1234}" srcOrd="4" destOrd="0" presId="urn:microsoft.com/office/officeart/2005/8/layout/funnel1"/>
    <dgm:cxn modelId="{5DAD07C0-0E4B-44CC-A22D-A59898663838}" type="presParOf" srcId="{C7977526-7EAA-46F3-B99D-8443CEF10D08}" destId="{55E43939-2DB3-47F0-B901-75D15F704908}" srcOrd="5" destOrd="0" presId="urn:microsoft.com/office/officeart/2005/8/layout/funnel1"/>
    <dgm:cxn modelId="{95C3BAA1-2675-405E-A934-BB9218E5F970}" type="presParOf" srcId="{C7977526-7EAA-46F3-B99D-8443CEF10D08}" destId="{B61B5613-6F1F-4EE7-AD77-0234AD72A945}" srcOrd="6" destOrd="0" presId="urn:microsoft.com/office/officeart/2005/8/layout/funnel1"/>
  </dgm:cxnLst>
  <dgm:bg/>
  <dgm:whole/>
</dgm:dataModel>
</file>

<file path=ppt/diagrams/data13.xml><?xml version="1.0" encoding="utf-8"?>
<dgm:dataModel xmlns:dgm="http://schemas.openxmlformats.org/drawingml/2006/diagram" xmlns:a="http://schemas.openxmlformats.org/drawingml/2006/main">
  <dgm:ptLst>
    <dgm:pt modelId="{E9F6D8A0-88D1-4C2D-AAF9-6DC2A71B5791}" type="doc">
      <dgm:prSet loTypeId="urn:microsoft.com/office/officeart/2005/8/layout/pyramid1" loCatId="pyramid" qsTypeId="urn:microsoft.com/office/officeart/2005/8/quickstyle/simple1" qsCatId="simple" csTypeId="urn:microsoft.com/office/officeart/2005/8/colors/accent1_2" csCatId="accent1" phldr="1"/>
      <dgm:spPr/>
      <dgm:t>
        <a:bodyPr/>
        <a:lstStyle/>
        <a:p>
          <a:endParaRPr lang="en-US"/>
        </a:p>
      </dgm:t>
    </dgm:pt>
    <dgm:pt modelId="{2D754252-0B3D-471B-A353-936FC4F431B3}">
      <dgm:prSet custT="1"/>
      <dgm:spPr>
        <a:solidFill>
          <a:srgbClr val="FFFF00"/>
        </a:solidFill>
      </dgm:spPr>
      <dgm:t>
        <a:bodyPr/>
        <a:lstStyle/>
        <a:p>
          <a:pPr rtl="1"/>
          <a:r>
            <a:rPr lang="ar-SA" sz="2000" dirty="0" smtClean="0">
              <a:solidFill>
                <a:schemeClr val="bg1"/>
              </a:solidFill>
            </a:rPr>
            <a:t>روان‌شناسی رنگ زرد </a:t>
          </a:r>
          <a:endParaRPr lang="en-US" sz="2000" dirty="0">
            <a:solidFill>
              <a:schemeClr val="bg1"/>
            </a:solidFill>
          </a:endParaRPr>
        </a:p>
      </dgm:t>
    </dgm:pt>
    <dgm:pt modelId="{9534BC58-AE50-43BB-BF6F-A7FFEB54D7E4}" type="parTrans" cxnId="{308DDFE0-6122-41D1-90E2-8AAE3F927211}">
      <dgm:prSet/>
      <dgm:spPr/>
      <dgm:t>
        <a:bodyPr/>
        <a:lstStyle/>
        <a:p>
          <a:endParaRPr lang="en-US"/>
        </a:p>
      </dgm:t>
    </dgm:pt>
    <dgm:pt modelId="{F59B373C-E27C-4E38-BA09-A0210930C905}" type="sibTrans" cxnId="{308DDFE0-6122-41D1-90E2-8AAE3F927211}">
      <dgm:prSet/>
      <dgm:spPr/>
      <dgm:t>
        <a:bodyPr/>
        <a:lstStyle/>
        <a:p>
          <a:endParaRPr lang="en-US"/>
        </a:p>
      </dgm:t>
    </dgm:pt>
    <dgm:pt modelId="{74929955-D1B9-4970-BE29-30F6796AFC1B}">
      <dgm:prSet custT="1"/>
      <dgm:spPr>
        <a:solidFill>
          <a:srgbClr val="FFFF00"/>
        </a:solidFill>
      </dgm:spPr>
      <dgm:t>
        <a:bodyPr/>
        <a:lstStyle/>
        <a:p>
          <a:pPr rtl="1"/>
          <a:r>
            <a:rPr lang="ar-SA" sz="1400" dirty="0" smtClean="0">
              <a:solidFill>
                <a:schemeClr val="bg1"/>
              </a:solidFill>
            </a:rPr>
            <a:t>رنگ زرد، رنگی گرم وشاد است.</a:t>
          </a:r>
          <a:r>
            <a:rPr lang="ar-SA" sz="1100" dirty="0" smtClean="0"/>
            <a:t> </a:t>
          </a:r>
          <a:endParaRPr lang="en-US" sz="1100" dirty="0"/>
        </a:p>
      </dgm:t>
    </dgm:pt>
    <dgm:pt modelId="{4C8973F9-61BB-4FF0-AEA6-9694AAC762D8}" type="parTrans" cxnId="{8EE14F83-1A28-4DD8-B80B-123B0EBFBFBA}">
      <dgm:prSet/>
      <dgm:spPr/>
      <dgm:t>
        <a:bodyPr/>
        <a:lstStyle/>
        <a:p>
          <a:endParaRPr lang="en-US"/>
        </a:p>
      </dgm:t>
    </dgm:pt>
    <dgm:pt modelId="{E11BB8CC-0509-4C5F-B007-0E5D0D349AAC}" type="sibTrans" cxnId="{8EE14F83-1A28-4DD8-B80B-123B0EBFBFBA}">
      <dgm:prSet/>
      <dgm:spPr/>
      <dgm:t>
        <a:bodyPr/>
        <a:lstStyle/>
        <a:p>
          <a:endParaRPr lang="en-US"/>
        </a:p>
      </dgm:t>
    </dgm:pt>
    <dgm:pt modelId="{38D2B706-576A-4B24-A47D-E947ABDCE8EE}">
      <dgm:prSet custT="1"/>
      <dgm:spPr>
        <a:solidFill>
          <a:srgbClr val="FFFF66"/>
        </a:solidFill>
      </dgm:spPr>
      <dgm:t>
        <a:bodyPr/>
        <a:lstStyle/>
        <a:p>
          <a:pPr rtl="1"/>
          <a:r>
            <a:rPr lang="ar-SA" sz="1600" dirty="0" smtClean="0">
              <a:solidFill>
                <a:schemeClr val="bg1"/>
              </a:solidFill>
            </a:rPr>
            <a:t>رنگ زرد به دلیل مقدار زیاد نوری که منعکس می‌کند، بیشتر از بقیه رنگ‌ها چشم را خسته می‌کند. استفاده از رنگ زرد برای پس زمینه کاغذ یا نمایشگر کامپیوتر می‌تواند باعث چشم درد یا در حالت‌های خاص از دست دادن بینایی گردد. </a:t>
          </a:r>
          <a:endParaRPr lang="en-US" sz="1600" dirty="0">
            <a:solidFill>
              <a:schemeClr val="bg1"/>
            </a:solidFill>
          </a:endParaRPr>
        </a:p>
      </dgm:t>
    </dgm:pt>
    <dgm:pt modelId="{8C541BB3-17BA-453D-8308-9C01D6CA9051}" type="parTrans" cxnId="{8ECA8C0D-38BD-4910-B5FF-F24B29E0708E}">
      <dgm:prSet/>
      <dgm:spPr/>
      <dgm:t>
        <a:bodyPr/>
        <a:lstStyle/>
        <a:p>
          <a:endParaRPr lang="en-US"/>
        </a:p>
      </dgm:t>
    </dgm:pt>
    <dgm:pt modelId="{D130D09A-AF77-4701-95CD-3EB001213AF9}" type="sibTrans" cxnId="{8ECA8C0D-38BD-4910-B5FF-F24B29E0708E}">
      <dgm:prSet/>
      <dgm:spPr/>
      <dgm:t>
        <a:bodyPr/>
        <a:lstStyle/>
        <a:p>
          <a:endParaRPr lang="en-US"/>
        </a:p>
      </dgm:t>
    </dgm:pt>
    <dgm:pt modelId="{A68E57DE-A673-43AD-A7CE-B144A3A30B82}">
      <dgm:prSet/>
      <dgm:spPr>
        <a:solidFill>
          <a:srgbClr val="FFFF66"/>
        </a:solidFill>
      </dgm:spPr>
      <dgm:t>
        <a:bodyPr/>
        <a:lstStyle/>
        <a:p>
          <a:pPr rtl="1"/>
          <a:r>
            <a:rPr lang="ar-SA" dirty="0" smtClean="0">
              <a:solidFill>
                <a:schemeClr val="bg1"/>
              </a:solidFill>
            </a:rPr>
            <a:t>رنگ زرد می‌تواند احساس رنجیدگی و خشم را به وجود آورد. با وجودی که رنگ زرد به عنوان یک رنگ شاد شناخته می‌شود اما بیشتر مردم در اتاق‌های زرد رنگ، هیجانشان را از دست می‌دهند و بچه ها نیز در اتاق‌های زرد رنگ بیشتر گریه می‌کنند. </a:t>
          </a:r>
          <a:endParaRPr lang="en-US" dirty="0">
            <a:solidFill>
              <a:schemeClr val="bg1"/>
            </a:solidFill>
          </a:endParaRPr>
        </a:p>
      </dgm:t>
    </dgm:pt>
    <dgm:pt modelId="{F7925723-58D7-433D-A9C8-D3F54B14266C}" type="parTrans" cxnId="{79C8992B-F109-43D9-817A-538E92032697}">
      <dgm:prSet/>
      <dgm:spPr/>
      <dgm:t>
        <a:bodyPr/>
        <a:lstStyle/>
        <a:p>
          <a:endParaRPr lang="en-US"/>
        </a:p>
      </dgm:t>
    </dgm:pt>
    <dgm:pt modelId="{5CB36F62-09D5-4C11-AF4B-6C7393C3C1AC}" type="sibTrans" cxnId="{79C8992B-F109-43D9-817A-538E92032697}">
      <dgm:prSet/>
      <dgm:spPr/>
      <dgm:t>
        <a:bodyPr/>
        <a:lstStyle/>
        <a:p>
          <a:endParaRPr lang="en-US"/>
        </a:p>
      </dgm:t>
    </dgm:pt>
    <dgm:pt modelId="{9BBEB332-7206-4EDD-AC41-28632B67F1D5}">
      <dgm:prSet custT="1"/>
      <dgm:spPr>
        <a:solidFill>
          <a:srgbClr val="FFFF00"/>
        </a:solidFill>
      </dgm:spPr>
      <dgm:t>
        <a:bodyPr/>
        <a:lstStyle/>
        <a:p>
          <a:pPr rtl="1"/>
          <a:r>
            <a:rPr lang="ar-SA" sz="2400" dirty="0" smtClean="0">
              <a:solidFill>
                <a:schemeClr val="bg1"/>
              </a:solidFill>
            </a:rPr>
            <a:t>رنگ زرد باعث افزایش سوخت و ساز بدن انسان می‌گردد. </a:t>
          </a:r>
          <a:endParaRPr lang="en-US" sz="2400" dirty="0">
            <a:solidFill>
              <a:schemeClr val="bg1"/>
            </a:solidFill>
          </a:endParaRPr>
        </a:p>
      </dgm:t>
    </dgm:pt>
    <dgm:pt modelId="{6352E9E6-D7BB-49F2-81E4-E5055191A839}" type="parTrans" cxnId="{226DF6EA-4D4E-4C2E-8484-81F9C5A8FC37}">
      <dgm:prSet/>
      <dgm:spPr/>
      <dgm:t>
        <a:bodyPr/>
        <a:lstStyle/>
        <a:p>
          <a:endParaRPr lang="en-US"/>
        </a:p>
      </dgm:t>
    </dgm:pt>
    <dgm:pt modelId="{767CDB16-51C1-4D59-9375-54BCFB70497A}" type="sibTrans" cxnId="{226DF6EA-4D4E-4C2E-8484-81F9C5A8FC37}">
      <dgm:prSet/>
      <dgm:spPr/>
      <dgm:t>
        <a:bodyPr/>
        <a:lstStyle/>
        <a:p>
          <a:endParaRPr lang="en-US"/>
        </a:p>
      </dgm:t>
    </dgm:pt>
    <dgm:pt modelId="{36A44C8E-4DC0-4194-BDA6-8BF35EB8F6F3}">
      <dgm:prSet custT="1"/>
      <dgm:spPr>
        <a:solidFill>
          <a:srgbClr val="FFFF00"/>
        </a:solidFill>
      </dgm:spPr>
      <dgm:t>
        <a:bodyPr/>
        <a:lstStyle/>
        <a:p>
          <a:pPr rtl="1"/>
          <a:r>
            <a:rPr lang="ar-SA" sz="2000" dirty="0" smtClean="0">
              <a:solidFill>
                <a:schemeClr val="bg1"/>
              </a:solidFill>
            </a:rPr>
            <a:t>چون رنگ زرد، از بقیه رنگ‌ها زودتر دیده می‌شود، بیشتر از بقیه برای جلب توجه مورد استفاده قرار می‌گیرد.</a:t>
          </a:r>
          <a:endParaRPr lang="en-US" sz="2000" dirty="0">
            <a:solidFill>
              <a:schemeClr val="bg1"/>
            </a:solidFill>
          </a:endParaRPr>
        </a:p>
      </dgm:t>
    </dgm:pt>
    <dgm:pt modelId="{81EC7B9E-44A5-47A2-A38F-0685BEA7EB6D}" type="parTrans" cxnId="{22974E18-1553-4615-9853-0B94E3325EAD}">
      <dgm:prSet/>
      <dgm:spPr/>
      <dgm:t>
        <a:bodyPr/>
        <a:lstStyle/>
        <a:p>
          <a:endParaRPr lang="en-US"/>
        </a:p>
      </dgm:t>
    </dgm:pt>
    <dgm:pt modelId="{99078912-DA5A-4B46-9FBC-C958941E6CE2}" type="sibTrans" cxnId="{22974E18-1553-4615-9853-0B94E3325EAD}">
      <dgm:prSet/>
      <dgm:spPr/>
      <dgm:t>
        <a:bodyPr/>
        <a:lstStyle/>
        <a:p>
          <a:endParaRPr lang="en-US"/>
        </a:p>
      </dgm:t>
    </dgm:pt>
    <dgm:pt modelId="{9016D148-CDAF-4AE5-8EB6-8500E4C14F58}" type="pres">
      <dgm:prSet presAssocID="{E9F6D8A0-88D1-4C2D-AAF9-6DC2A71B5791}" presName="Name0" presStyleCnt="0">
        <dgm:presLayoutVars>
          <dgm:dir/>
          <dgm:animLvl val="lvl"/>
          <dgm:resizeHandles val="exact"/>
        </dgm:presLayoutVars>
      </dgm:prSet>
      <dgm:spPr/>
      <dgm:t>
        <a:bodyPr/>
        <a:lstStyle/>
        <a:p>
          <a:endParaRPr lang="en-US"/>
        </a:p>
      </dgm:t>
    </dgm:pt>
    <dgm:pt modelId="{A5CEBC75-FDC7-4CE1-8D2C-FE3ACAF830B0}" type="pres">
      <dgm:prSet presAssocID="{2D754252-0B3D-471B-A353-936FC4F431B3}" presName="Name8" presStyleCnt="0"/>
      <dgm:spPr/>
    </dgm:pt>
    <dgm:pt modelId="{2E3FD13D-8DB4-4FCC-8A02-661FD27E9A3C}" type="pres">
      <dgm:prSet presAssocID="{2D754252-0B3D-471B-A353-936FC4F431B3}" presName="level" presStyleLbl="node1" presStyleIdx="0" presStyleCnt="6" custScaleX="187502" custLinFactNeighborX="0" custLinFactNeighborY="5460">
        <dgm:presLayoutVars>
          <dgm:chMax val="1"/>
          <dgm:bulletEnabled val="1"/>
        </dgm:presLayoutVars>
      </dgm:prSet>
      <dgm:spPr/>
      <dgm:t>
        <a:bodyPr/>
        <a:lstStyle/>
        <a:p>
          <a:endParaRPr lang="en-US"/>
        </a:p>
      </dgm:t>
    </dgm:pt>
    <dgm:pt modelId="{5752ABB0-BC85-4E4A-A086-9ADD9C1B53F3}" type="pres">
      <dgm:prSet presAssocID="{2D754252-0B3D-471B-A353-936FC4F431B3}" presName="levelTx" presStyleLbl="revTx" presStyleIdx="0" presStyleCnt="0">
        <dgm:presLayoutVars>
          <dgm:chMax val="1"/>
          <dgm:bulletEnabled val="1"/>
        </dgm:presLayoutVars>
      </dgm:prSet>
      <dgm:spPr/>
      <dgm:t>
        <a:bodyPr/>
        <a:lstStyle/>
        <a:p>
          <a:endParaRPr lang="en-US"/>
        </a:p>
      </dgm:t>
    </dgm:pt>
    <dgm:pt modelId="{CCA7C9D4-D972-4844-A38D-8255060760DB}" type="pres">
      <dgm:prSet presAssocID="{74929955-D1B9-4970-BE29-30F6796AFC1B}" presName="Name8" presStyleCnt="0"/>
      <dgm:spPr/>
    </dgm:pt>
    <dgm:pt modelId="{C6CC6508-22B4-4DFC-8B04-43E722EAC87B}" type="pres">
      <dgm:prSet presAssocID="{74929955-D1B9-4970-BE29-30F6796AFC1B}" presName="level" presStyleLbl="node1" presStyleIdx="1" presStyleCnt="6" custScaleX="140626">
        <dgm:presLayoutVars>
          <dgm:chMax val="1"/>
          <dgm:bulletEnabled val="1"/>
        </dgm:presLayoutVars>
      </dgm:prSet>
      <dgm:spPr/>
      <dgm:t>
        <a:bodyPr/>
        <a:lstStyle/>
        <a:p>
          <a:endParaRPr lang="en-US"/>
        </a:p>
      </dgm:t>
    </dgm:pt>
    <dgm:pt modelId="{31DB9695-BD1C-4CC4-B07D-C1D184BC1983}" type="pres">
      <dgm:prSet presAssocID="{74929955-D1B9-4970-BE29-30F6796AFC1B}" presName="levelTx" presStyleLbl="revTx" presStyleIdx="0" presStyleCnt="0">
        <dgm:presLayoutVars>
          <dgm:chMax val="1"/>
          <dgm:bulletEnabled val="1"/>
        </dgm:presLayoutVars>
      </dgm:prSet>
      <dgm:spPr/>
      <dgm:t>
        <a:bodyPr/>
        <a:lstStyle/>
        <a:p>
          <a:endParaRPr lang="en-US"/>
        </a:p>
      </dgm:t>
    </dgm:pt>
    <dgm:pt modelId="{A6894038-BBB0-48E7-A6CC-8055769B670C}" type="pres">
      <dgm:prSet presAssocID="{38D2B706-576A-4B24-A47D-E947ABDCE8EE}" presName="Name8" presStyleCnt="0"/>
      <dgm:spPr/>
    </dgm:pt>
    <dgm:pt modelId="{F312FE9C-AB72-49CE-B719-DA2212A0DBC7}" type="pres">
      <dgm:prSet presAssocID="{38D2B706-576A-4B24-A47D-E947ABDCE8EE}" presName="level" presStyleLbl="node1" presStyleIdx="2" presStyleCnt="6" custScaleX="171712">
        <dgm:presLayoutVars>
          <dgm:chMax val="1"/>
          <dgm:bulletEnabled val="1"/>
        </dgm:presLayoutVars>
      </dgm:prSet>
      <dgm:spPr/>
      <dgm:t>
        <a:bodyPr/>
        <a:lstStyle/>
        <a:p>
          <a:endParaRPr lang="en-US"/>
        </a:p>
      </dgm:t>
    </dgm:pt>
    <dgm:pt modelId="{68A9225F-1545-42EF-891B-2DC7F3482B77}" type="pres">
      <dgm:prSet presAssocID="{38D2B706-576A-4B24-A47D-E947ABDCE8EE}" presName="levelTx" presStyleLbl="revTx" presStyleIdx="0" presStyleCnt="0">
        <dgm:presLayoutVars>
          <dgm:chMax val="1"/>
          <dgm:bulletEnabled val="1"/>
        </dgm:presLayoutVars>
      </dgm:prSet>
      <dgm:spPr/>
      <dgm:t>
        <a:bodyPr/>
        <a:lstStyle/>
        <a:p>
          <a:endParaRPr lang="en-US"/>
        </a:p>
      </dgm:t>
    </dgm:pt>
    <dgm:pt modelId="{AC861A96-BA81-4177-BB4C-DEC279A6A287}" type="pres">
      <dgm:prSet presAssocID="{A68E57DE-A673-43AD-A7CE-B144A3A30B82}" presName="Name8" presStyleCnt="0"/>
      <dgm:spPr/>
    </dgm:pt>
    <dgm:pt modelId="{93641CF1-1B5C-4713-893B-5EA1CF77BA03}" type="pres">
      <dgm:prSet presAssocID="{A68E57DE-A673-43AD-A7CE-B144A3A30B82}" presName="level" presStyleLbl="node1" presStyleIdx="3" presStyleCnt="6" custScaleX="150000">
        <dgm:presLayoutVars>
          <dgm:chMax val="1"/>
          <dgm:bulletEnabled val="1"/>
        </dgm:presLayoutVars>
      </dgm:prSet>
      <dgm:spPr/>
      <dgm:t>
        <a:bodyPr/>
        <a:lstStyle/>
        <a:p>
          <a:endParaRPr lang="en-US"/>
        </a:p>
      </dgm:t>
    </dgm:pt>
    <dgm:pt modelId="{1DB159EC-FF8C-41A4-B2E3-9B8A10C1FD51}" type="pres">
      <dgm:prSet presAssocID="{A68E57DE-A673-43AD-A7CE-B144A3A30B82}" presName="levelTx" presStyleLbl="revTx" presStyleIdx="0" presStyleCnt="0">
        <dgm:presLayoutVars>
          <dgm:chMax val="1"/>
          <dgm:bulletEnabled val="1"/>
        </dgm:presLayoutVars>
      </dgm:prSet>
      <dgm:spPr/>
      <dgm:t>
        <a:bodyPr/>
        <a:lstStyle/>
        <a:p>
          <a:endParaRPr lang="en-US"/>
        </a:p>
      </dgm:t>
    </dgm:pt>
    <dgm:pt modelId="{3C4F52DE-2B1D-4379-B890-FEE2CD1C8F40}" type="pres">
      <dgm:prSet presAssocID="{9BBEB332-7206-4EDD-AC41-28632B67F1D5}" presName="Name8" presStyleCnt="0"/>
      <dgm:spPr/>
    </dgm:pt>
    <dgm:pt modelId="{C43C79BB-86BE-4C93-8CB9-0209C3A454EB}" type="pres">
      <dgm:prSet presAssocID="{9BBEB332-7206-4EDD-AC41-28632B67F1D5}" presName="level" presStyleLbl="node1" presStyleIdx="4" presStyleCnt="6" custScaleX="112896">
        <dgm:presLayoutVars>
          <dgm:chMax val="1"/>
          <dgm:bulletEnabled val="1"/>
        </dgm:presLayoutVars>
      </dgm:prSet>
      <dgm:spPr/>
      <dgm:t>
        <a:bodyPr/>
        <a:lstStyle/>
        <a:p>
          <a:endParaRPr lang="en-US"/>
        </a:p>
      </dgm:t>
    </dgm:pt>
    <dgm:pt modelId="{3285A133-BA3D-404B-B341-DE7521B4C84D}" type="pres">
      <dgm:prSet presAssocID="{9BBEB332-7206-4EDD-AC41-28632B67F1D5}" presName="levelTx" presStyleLbl="revTx" presStyleIdx="0" presStyleCnt="0">
        <dgm:presLayoutVars>
          <dgm:chMax val="1"/>
          <dgm:bulletEnabled val="1"/>
        </dgm:presLayoutVars>
      </dgm:prSet>
      <dgm:spPr/>
      <dgm:t>
        <a:bodyPr/>
        <a:lstStyle/>
        <a:p>
          <a:endParaRPr lang="en-US"/>
        </a:p>
      </dgm:t>
    </dgm:pt>
    <dgm:pt modelId="{71446B96-E94C-426E-BAFD-671782F096F3}" type="pres">
      <dgm:prSet presAssocID="{36A44C8E-4DC0-4194-BDA6-8BF35EB8F6F3}" presName="Name8" presStyleCnt="0"/>
      <dgm:spPr/>
    </dgm:pt>
    <dgm:pt modelId="{560E8F45-C622-4261-928F-89A8AF4F11CC}" type="pres">
      <dgm:prSet presAssocID="{36A44C8E-4DC0-4194-BDA6-8BF35EB8F6F3}" presName="level" presStyleLbl="node1" presStyleIdx="5" presStyleCnt="6" custLinFactNeighborY="-3032">
        <dgm:presLayoutVars>
          <dgm:chMax val="1"/>
          <dgm:bulletEnabled val="1"/>
        </dgm:presLayoutVars>
      </dgm:prSet>
      <dgm:spPr/>
      <dgm:t>
        <a:bodyPr/>
        <a:lstStyle/>
        <a:p>
          <a:endParaRPr lang="en-US"/>
        </a:p>
      </dgm:t>
    </dgm:pt>
    <dgm:pt modelId="{DD89FBC7-D3B2-4CFC-9D54-07927D8A061D}" type="pres">
      <dgm:prSet presAssocID="{36A44C8E-4DC0-4194-BDA6-8BF35EB8F6F3}" presName="levelTx" presStyleLbl="revTx" presStyleIdx="0" presStyleCnt="0">
        <dgm:presLayoutVars>
          <dgm:chMax val="1"/>
          <dgm:bulletEnabled val="1"/>
        </dgm:presLayoutVars>
      </dgm:prSet>
      <dgm:spPr/>
      <dgm:t>
        <a:bodyPr/>
        <a:lstStyle/>
        <a:p>
          <a:endParaRPr lang="en-US"/>
        </a:p>
      </dgm:t>
    </dgm:pt>
  </dgm:ptLst>
  <dgm:cxnLst>
    <dgm:cxn modelId="{8A2E65DC-EB46-4A27-AC4C-2E08F1B4F160}" type="presOf" srcId="{38D2B706-576A-4B24-A47D-E947ABDCE8EE}" destId="{F312FE9C-AB72-49CE-B719-DA2212A0DBC7}" srcOrd="0" destOrd="0" presId="urn:microsoft.com/office/officeart/2005/8/layout/pyramid1"/>
    <dgm:cxn modelId="{22974E18-1553-4615-9853-0B94E3325EAD}" srcId="{E9F6D8A0-88D1-4C2D-AAF9-6DC2A71B5791}" destId="{36A44C8E-4DC0-4194-BDA6-8BF35EB8F6F3}" srcOrd="5" destOrd="0" parTransId="{81EC7B9E-44A5-47A2-A38F-0685BEA7EB6D}" sibTransId="{99078912-DA5A-4B46-9FBC-C958941E6CE2}"/>
    <dgm:cxn modelId="{07F14053-6328-43BC-85E5-8C1039FE4453}" type="presOf" srcId="{2D754252-0B3D-471B-A353-936FC4F431B3}" destId="{2E3FD13D-8DB4-4FCC-8A02-661FD27E9A3C}" srcOrd="0" destOrd="0" presId="urn:microsoft.com/office/officeart/2005/8/layout/pyramid1"/>
    <dgm:cxn modelId="{72DCCCB4-8C3A-4B10-B417-D7A5D4294548}" type="presOf" srcId="{E9F6D8A0-88D1-4C2D-AAF9-6DC2A71B5791}" destId="{9016D148-CDAF-4AE5-8EB6-8500E4C14F58}" srcOrd="0" destOrd="0" presId="urn:microsoft.com/office/officeart/2005/8/layout/pyramid1"/>
    <dgm:cxn modelId="{5A041D36-0D3A-45EF-AE47-F33324D79BD8}" type="presOf" srcId="{A68E57DE-A673-43AD-A7CE-B144A3A30B82}" destId="{1DB159EC-FF8C-41A4-B2E3-9B8A10C1FD51}" srcOrd="1" destOrd="0" presId="urn:microsoft.com/office/officeart/2005/8/layout/pyramid1"/>
    <dgm:cxn modelId="{D708EFE5-66CA-411C-A7CA-A12062F44D8F}" type="presOf" srcId="{A68E57DE-A673-43AD-A7CE-B144A3A30B82}" destId="{93641CF1-1B5C-4713-893B-5EA1CF77BA03}" srcOrd="0" destOrd="0" presId="urn:microsoft.com/office/officeart/2005/8/layout/pyramid1"/>
    <dgm:cxn modelId="{2967DF1E-AB39-40A0-A49A-10A7E2CD32D3}" type="presOf" srcId="{74929955-D1B9-4970-BE29-30F6796AFC1B}" destId="{31DB9695-BD1C-4CC4-B07D-C1D184BC1983}" srcOrd="1" destOrd="0" presId="urn:microsoft.com/office/officeart/2005/8/layout/pyramid1"/>
    <dgm:cxn modelId="{79C8992B-F109-43D9-817A-538E92032697}" srcId="{E9F6D8A0-88D1-4C2D-AAF9-6DC2A71B5791}" destId="{A68E57DE-A673-43AD-A7CE-B144A3A30B82}" srcOrd="3" destOrd="0" parTransId="{F7925723-58D7-433D-A9C8-D3F54B14266C}" sibTransId="{5CB36F62-09D5-4C11-AF4B-6C7393C3C1AC}"/>
    <dgm:cxn modelId="{308DDFE0-6122-41D1-90E2-8AAE3F927211}" srcId="{E9F6D8A0-88D1-4C2D-AAF9-6DC2A71B5791}" destId="{2D754252-0B3D-471B-A353-936FC4F431B3}" srcOrd="0" destOrd="0" parTransId="{9534BC58-AE50-43BB-BF6F-A7FFEB54D7E4}" sibTransId="{F59B373C-E27C-4E38-BA09-A0210930C905}"/>
    <dgm:cxn modelId="{92538706-C68C-485D-AF21-B458DEB12DD5}" type="presOf" srcId="{36A44C8E-4DC0-4194-BDA6-8BF35EB8F6F3}" destId="{DD89FBC7-D3B2-4CFC-9D54-07927D8A061D}" srcOrd="1" destOrd="0" presId="urn:microsoft.com/office/officeart/2005/8/layout/pyramid1"/>
    <dgm:cxn modelId="{8ECA8C0D-38BD-4910-B5FF-F24B29E0708E}" srcId="{E9F6D8A0-88D1-4C2D-AAF9-6DC2A71B5791}" destId="{38D2B706-576A-4B24-A47D-E947ABDCE8EE}" srcOrd="2" destOrd="0" parTransId="{8C541BB3-17BA-453D-8308-9C01D6CA9051}" sibTransId="{D130D09A-AF77-4701-95CD-3EB001213AF9}"/>
    <dgm:cxn modelId="{1490B870-92A4-451A-A320-67B764DB0FB2}" type="presOf" srcId="{9BBEB332-7206-4EDD-AC41-28632B67F1D5}" destId="{3285A133-BA3D-404B-B341-DE7521B4C84D}" srcOrd="1" destOrd="0" presId="urn:microsoft.com/office/officeart/2005/8/layout/pyramid1"/>
    <dgm:cxn modelId="{8EE14F83-1A28-4DD8-B80B-123B0EBFBFBA}" srcId="{E9F6D8A0-88D1-4C2D-AAF9-6DC2A71B5791}" destId="{74929955-D1B9-4970-BE29-30F6796AFC1B}" srcOrd="1" destOrd="0" parTransId="{4C8973F9-61BB-4FF0-AEA6-9694AAC762D8}" sibTransId="{E11BB8CC-0509-4C5F-B007-0E5D0D349AAC}"/>
    <dgm:cxn modelId="{F20CD623-FECF-4E71-A231-F39C03A87814}" type="presOf" srcId="{36A44C8E-4DC0-4194-BDA6-8BF35EB8F6F3}" destId="{560E8F45-C622-4261-928F-89A8AF4F11CC}" srcOrd="0" destOrd="0" presId="urn:microsoft.com/office/officeart/2005/8/layout/pyramid1"/>
    <dgm:cxn modelId="{226DF6EA-4D4E-4C2E-8484-81F9C5A8FC37}" srcId="{E9F6D8A0-88D1-4C2D-AAF9-6DC2A71B5791}" destId="{9BBEB332-7206-4EDD-AC41-28632B67F1D5}" srcOrd="4" destOrd="0" parTransId="{6352E9E6-D7BB-49F2-81E4-E5055191A839}" sibTransId="{767CDB16-51C1-4D59-9375-54BCFB70497A}"/>
    <dgm:cxn modelId="{A7CE1BBF-DC69-4444-A34D-5E42072CBFFC}" type="presOf" srcId="{38D2B706-576A-4B24-A47D-E947ABDCE8EE}" destId="{68A9225F-1545-42EF-891B-2DC7F3482B77}" srcOrd="1" destOrd="0" presId="urn:microsoft.com/office/officeart/2005/8/layout/pyramid1"/>
    <dgm:cxn modelId="{8FCC37FA-C782-4D7A-A248-CE6A01EE2E42}" type="presOf" srcId="{2D754252-0B3D-471B-A353-936FC4F431B3}" destId="{5752ABB0-BC85-4E4A-A086-9ADD9C1B53F3}" srcOrd="1" destOrd="0" presId="urn:microsoft.com/office/officeart/2005/8/layout/pyramid1"/>
    <dgm:cxn modelId="{E8CFC378-FCA7-41A1-8993-D05CF4CAA7D9}" type="presOf" srcId="{9BBEB332-7206-4EDD-AC41-28632B67F1D5}" destId="{C43C79BB-86BE-4C93-8CB9-0209C3A454EB}" srcOrd="0" destOrd="0" presId="urn:microsoft.com/office/officeart/2005/8/layout/pyramid1"/>
    <dgm:cxn modelId="{AD5319F3-E1C4-47CD-8FD9-6E3F96BCA87E}" type="presOf" srcId="{74929955-D1B9-4970-BE29-30F6796AFC1B}" destId="{C6CC6508-22B4-4DFC-8B04-43E722EAC87B}" srcOrd="0" destOrd="0" presId="urn:microsoft.com/office/officeart/2005/8/layout/pyramid1"/>
    <dgm:cxn modelId="{A214D644-032F-441C-B776-A366689CE533}" type="presParOf" srcId="{9016D148-CDAF-4AE5-8EB6-8500E4C14F58}" destId="{A5CEBC75-FDC7-4CE1-8D2C-FE3ACAF830B0}" srcOrd="0" destOrd="0" presId="urn:microsoft.com/office/officeart/2005/8/layout/pyramid1"/>
    <dgm:cxn modelId="{5C1CC9FB-ED31-47B3-B71B-018F988297BA}" type="presParOf" srcId="{A5CEBC75-FDC7-4CE1-8D2C-FE3ACAF830B0}" destId="{2E3FD13D-8DB4-4FCC-8A02-661FD27E9A3C}" srcOrd="0" destOrd="0" presId="urn:microsoft.com/office/officeart/2005/8/layout/pyramid1"/>
    <dgm:cxn modelId="{CDEA2BBD-2DC8-48FB-AF69-D580443DBDE9}" type="presParOf" srcId="{A5CEBC75-FDC7-4CE1-8D2C-FE3ACAF830B0}" destId="{5752ABB0-BC85-4E4A-A086-9ADD9C1B53F3}" srcOrd="1" destOrd="0" presId="urn:microsoft.com/office/officeart/2005/8/layout/pyramid1"/>
    <dgm:cxn modelId="{8858F37F-4677-4BC0-A1F4-445D56384B1C}" type="presParOf" srcId="{9016D148-CDAF-4AE5-8EB6-8500E4C14F58}" destId="{CCA7C9D4-D972-4844-A38D-8255060760DB}" srcOrd="1" destOrd="0" presId="urn:microsoft.com/office/officeart/2005/8/layout/pyramid1"/>
    <dgm:cxn modelId="{D8CC5F2C-FB3C-4025-B582-4198251B6F0C}" type="presParOf" srcId="{CCA7C9D4-D972-4844-A38D-8255060760DB}" destId="{C6CC6508-22B4-4DFC-8B04-43E722EAC87B}" srcOrd="0" destOrd="0" presId="urn:microsoft.com/office/officeart/2005/8/layout/pyramid1"/>
    <dgm:cxn modelId="{380A9294-3333-4825-AF64-EB45E5DDB5C8}" type="presParOf" srcId="{CCA7C9D4-D972-4844-A38D-8255060760DB}" destId="{31DB9695-BD1C-4CC4-B07D-C1D184BC1983}" srcOrd="1" destOrd="0" presId="urn:microsoft.com/office/officeart/2005/8/layout/pyramid1"/>
    <dgm:cxn modelId="{7B22833D-A1B2-4CA1-82EC-22EA1791C14B}" type="presParOf" srcId="{9016D148-CDAF-4AE5-8EB6-8500E4C14F58}" destId="{A6894038-BBB0-48E7-A6CC-8055769B670C}" srcOrd="2" destOrd="0" presId="urn:microsoft.com/office/officeart/2005/8/layout/pyramid1"/>
    <dgm:cxn modelId="{CA39F3B4-9214-4C29-BEB1-062B26E46446}" type="presParOf" srcId="{A6894038-BBB0-48E7-A6CC-8055769B670C}" destId="{F312FE9C-AB72-49CE-B719-DA2212A0DBC7}" srcOrd="0" destOrd="0" presId="urn:microsoft.com/office/officeart/2005/8/layout/pyramid1"/>
    <dgm:cxn modelId="{C5A4F8C4-C119-4B5F-83EF-312C02174F09}" type="presParOf" srcId="{A6894038-BBB0-48E7-A6CC-8055769B670C}" destId="{68A9225F-1545-42EF-891B-2DC7F3482B77}" srcOrd="1" destOrd="0" presId="urn:microsoft.com/office/officeart/2005/8/layout/pyramid1"/>
    <dgm:cxn modelId="{9D94F4F7-9105-42FF-A499-6B3AA1938A33}" type="presParOf" srcId="{9016D148-CDAF-4AE5-8EB6-8500E4C14F58}" destId="{AC861A96-BA81-4177-BB4C-DEC279A6A287}" srcOrd="3" destOrd="0" presId="urn:microsoft.com/office/officeart/2005/8/layout/pyramid1"/>
    <dgm:cxn modelId="{0570122B-A8A5-45FD-982A-B1DC5677D5BA}" type="presParOf" srcId="{AC861A96-BA81-4177-BB4C-DEC279A6A287}" destId="{93641CF1-1B5C-4713-893B-5EA1CF77BA03}" srcOrd="0" destOrd="0" presId="urn:microsoft.com/office/officeart/2005/8/layout/pyramid1"/>
    <dgm:cxn modelId="{8E4E47FA-B302-4E16-8E7A-AEDAABD8C231}" type="presParOf" srcId="{AC861A96-BA81-4177-BB4C-DEC279A6A287}" destId="{1DB159EC-FF8C-41A4-B2E3-9B8A10C1FD51}" srcOrd="1" destOrd="0" presId="urn:microsoft.com/office/officeart/2005/8/layout/pyramid1"/>
    <dgm:cxn modelId="{11728A0C-AD8F-4005-B0F3-807E182B00CB}" type="presParOf" srcId="{9016D148-CDAF-4AE5-8EB6-8500E4C14F58}" destId="{3C4F52DE-2B1D-4379-B890-FEE2CD1C8F40}" srcOrd="4" destOrd="0" presId="urn:microsoft.com/office/officeart/2005/8/layout/pyramid1"/>
    <dgm:cxn modelId="{E757D875-9314-4F7C-A619-5DED7C9D24B8}" type="presParOf" srcId="{3C4F52DE-2B1D-4379-B890-FEE2CD1C8F40}" destId="{C43C79BB-86BE-4C93-8CB9-0209C3A454EB}" srcOrd="0" destOrd="0" presId="urn:microsoft.com/office/officeart/2005/8/layout/pyramid1"/>
    <dgm:cxn modelId="{F6D96445-9A7A-4E1E-86D2-9776A866122E}" type="presParOf" srcId="{3C4F52DE-2B1D-4379-B890-FEE2CD1C8F40}" destId="{3285A133-BA3D-404B-B341-DE7521B4C84D}" srcOrd="1" destOrd="0" presId="urn:microsoft.com/office/officeart/2005/8/layout/pyramid1"/>
    <dgm:cxn modelId="{A2F844B2-B2B4-45CD-AA64-56465AA281A7}" type="presParOf" srcId="{9016D148-CDAF-4AE5-8EB6-8500E4C14F58}" destId="{71446B96-E94C-426E-BAFD-671782F096F3}" srcOrd="5" destOrd="0" presId="urn:microsoft.com/office/officeart/2005/8/layout/pyramid1"/>
    <dgm:cxn modelId="{56FAFB85-F774-4758-9A7E-FF85EFE4AC9F}" type="presParOf" srcId="{71446B96-E94C-426E-BAFD-671782F096F3}" destId="{560E8F45-C622-4261-928F-89A8AF4F11CC}" srcOrd="0" destOrd="0" presId="urn:microsoft.com/office/officeart/2005/8/layout/pyramid1"/>
    <dgm:cxn modelId="{1DE8651C-2434-49A5-A979-123B82193DF0}" type="presParOf" srcId="{71446B96-E94C-426E-BAFD-671782F096F3}" destId="{DD89FBC7-D3B2-4CFC-9D54-07927D8A061D}" srcOrd="1" destOrd="0" presId="urn:microsoft.com/office/officeart/2005/8/layout/pyramid1"/>
  </dgm:cxnLst>
  <dgm:bg/>
  <dgm:whole/>
</dgm:dataModel>
</file>

<file path=ppt/diagrams/data14.xml><?xml version="1.0" encoding="utf-8"?>
<dgm:dataModel xmlns:dgm="http://schemas.openxmlformats.org/drawingml/2006/diagram" xmlns:a="http://schemas.openxmlformats.org/drawingml/2006/main">
  <dgm:ptLst>
    <dgm:pt modelId="{014DC5C7-E1EC-41EB-BBD3-D269F481DAC1}"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A718F67D-43E1-4A09-BE9E-020773B43754}">
      <dgm:prSet custT="1"/>
      <dgm:spPr>
        <a:solidFill>
          <a:srgbClr val="C95356"/>
        </a:solidFill>
      </dgm:spPr>
      <dgm:t>
        <a:bodyPr>
          <a:prstTxWarp prst="textInflateBottom">
            <a:avLst/>
          </a:prstTxWarp>
        </a:bodyPr>
        <a:lstStyle/>
        <a:p>
          <a:pPr rtl="1"/>
          <a:r>
            <a:rPr lang="ar-SA" sz="2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 روان‌شناسی رنگ ارغوانی </a:t>
          </a:r>
          <a:endParaRPr lang="en-US" sz="2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ACA87FD6-73E0-437F-AF54-7D30AE704674}" type="parTrans" cxnId="{30F7B195-D23D-4D57-875B-F2417E0C4BAF}">
      <dgm:prSet/>
      <dgm:spPr/>
      <dgm:t>
        <a:bodyPr/>
        <a:lstStyle/>
        <a:p>
          <a:endParaRPr lang="en-US" b="1" cap="none" spc="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42AD6B4B-CC23-4FA4-BFB6-4AB7E0D62D0E}" type="sibTrans" cxnId="{30F7B195-D23D-4D57-875B-F2417E0C4BAF}">
      <dgm:prSet/>
      <dgm:spPr/>
      <dgm:t>
        <a:bodyPr/>
        <a:lstStyle/>
        <a:p>
          <a:endParaRPr lang="en-US" b="1" cap="none" spc="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2D0D5FD5-7D76-428F-B135-9FB532339BEE}">
      <dgm:prSet custT="1"/>
      <dgm:spPr>
        <a:solidFill>
          <a:srgbClr val="C95356"/>
        </a:solidFill>
      </dgm:spPr>
      <dgm:t>
        <a:bodyPr/>
        <a:lstStyle/>
        <a:p>
          <a:pPr rtl="1"/>
          <a:r>
            <a:rPr lang="ar-SA" sz="2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39700">
                  <a:schemeClr val="accent4">
                    <a:satMod val="175000"/>
                    <a:alpha val="40000"/>
                  </a:schemeClr>
                </a:glow>
              </a:effectLst>
            </a:rPr>
            <a:t>رنگ ارغوانی نماد وفاداری و ثروت است. </a:t>
          </a:r>
          <a:endParaRPr lang="en-US" sz="2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39700">
                <a:schemeClr val="accent4">
                  <a:satMod val="175000"/>
                  <a:alpha val="40000"/>
                </a:schemeClr>
              </a:glow>
            </a:effectLst>
          </a:endParaRPr>
        </a:p>
      </dgm:t>
    </dgm:pt>
    <dgm:pt modelId="{EB00C9F3-A4C8-4AAD-AB54-37D78FD75FE5}" type="parTrans" cxnId="{E65FEB12-F3FF-420A-9C84-A6A21F73D90F}">
      <dgm:prSet/>
      <dgm:spPr/>
      <dgm:t>
        <a:bodyPr/>
        <a:lstStyle/>
        <a:p>
          <a:endParaRPr lang="en-US" b="1" cap="none" spc="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77018868-5EE1-4C7A-92E8-7DEAD3AA8476}" type="sibTrans" cxnId="{E65FEB12-F3FF-420A-9C84-A6A21F73D90F}">
      <dgm:prSet/>
      <dgm:spPr/>
      <dgm:t>
        <a:bodyPr/>
        <a:lstStyle/>
        <a:p>
          <a:endParaRPr lang="en-US" b="1" cap="none" spc="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B86C22A4-9648-49CC-BE3A-572BBEBF7BF4}">
      <dgm:prSet/>
      <dgm:spPr>
        <a:solidFill>
          <a:srgbClr val="C95356"/>
        </a:solidFill>
      </dgm:spPr>
      <dgm:t>
        <a:bodyPr/>
        <a:lstStyle/>
        <a:p>
          <a:pPr rtl="1"/>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رنگ ارغوانی نشانگر عقل و معنویت است. </a:t>
          </a:r>
          <a:endParaRPr lang="en-US"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6A56CE2F-D46E-4707-B579-779BF9CB2DEA}" type="parTrans" cxnId="{1DAEC173-2F9D-4607-AAE8-5CDF2ADAD3EE}">
      <dgm:prSet/>
      <dgm:spPr/>
      <dgm:t>
        <a:bodyPr/>
        <a:lstStyle/>
        <a:p>
          <a:endParaRPr lang="en-US" b="1" cap="none" spc="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E9E26A26-A44F-45AA-86BF-418360AC9747}" type="sibTrans" cxnId="{1DAEC173-2F9D-4607-AAE8-5CDF2ADAD3EE}">
      <dgm:prSet/>
      <dgm:spPr/>
      <dgm:t>
        <a:bodyPr/>
        <a:lstStyle/>
        <a:p>
          <a:endParaRPr lang="en-US" b="1" cap="none" spc="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ADDDAE27-54D1-4870-AE3A-68F331644659}">
      <dgm:prSet/>
      <dgm:spPr>
        <a:solidFill>
          <a:srgbClr val="C95356"/>
        </a:solidFill>
      </dgm:spPr>
      <dgm:t>
        <a:bodyPr/>
        <a:lstStyle/>
        <a:p>
          <a:pPr rtl="1"/>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رنگ ارغوانی خیلی کم در طبیعت وجود دارد و به همین دلیل ممکن است به عنوان نشانه مصنوعی یا غیر عادی بودن در نظر گرفته شود. </a:t>
          </a:r>
          <a:endParaRPr lang="en-US"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CE4BD308-F316-4A6F-83E6-5CA9619FF561}" type="parTrans" cxnId="{0A8E0DE1-00EA-4324-BB20-5E8ABEF7602C}">
      <dgm:prSet/>
      <dgm:spPr/>
      <dgm:t>
        <a:bodyPr/>
        <a:lstStyle/>
        <a:p>
          <a:endParaRPr lang="en-US" b="1" cap="none" spc="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AE3C168F-1477-416A-BF3E-5CA923399B0F}" type="sibTrans" cxnId="{0A8E0DE1-00EA-4324-BB20-5E8ABEF7602C}">
      <dgm:prSet/>
      <dgm:spPr/>
      <dgm:t>
        <a:bodyPr/>
        <a:lstStyle/>
        <a:p>
          <a:endParaRPr lang="en-US" b="1" cap="none" spc="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C3ED5847-6E09-4FC5-8299-DEFB7679E081}">
      <dgm:prSet/>
      <dgm:spPr/>
      <dgm:t>
        <a:bodyPr/>
        <a:lstStyle/>
        <a:p>
          <a:pPr rtl="0"/>
          <a:endParaRPr lang="en-US"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D20849A3-3B41-4EBC-92D0-6A3463BC24BB}" type="parTrans" cxnId="{0DED6457-07C0-4CFA-9730-981EB917A6EE}">
      <dgm:prSet/>
      <dgm:spPr/>
      <dgm:t>
        <a:bodyPr/>
        <a:lstStyle/>
        <a:p>
          <a:endParaRPr lang="en-US" b="1" cap="none" spc="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9259B39A-C56A-4413-A021-4398EAF81297}" type="sibTrans" cxnId="{0DED6457-07C0-4CFA-9730-981EB917A6EE}">
      <dgm:prSet/>
      <dgm:spPr/>
      <dgm:t>
        <a:bodyPr/>
        <a:lstStyle/>
        <a:p>
          <a:endParaRPr lang="en-US" b="1" cap="none" spc="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dgm:t>
    </dgm:pt>
    <dgm:pt modelId="{24E05CFE-2A61-4F30-930A-2F5ED28189A7}" type="pres">
      <dgm:prSet presAssocID="{014DC5C7-E1EC-41EB-BBD3-D269F481DAC1}" presName="matrix" presStyleCnt="0">
        <dgm:presLayoutVars>
          <dgm:chMax val="1"/>
          <dgm:dir/>
          <dgm:resizeHandles val="exact"/>
        </dgm:presLayoutVars>
      </dgm:prSet>
      <dgm:spPr/>
      <dgm:t>
        <a:bodyPr/>
        <a:lstStyle/>
        <a:p>
          <a:endParaRPr lang="en-US"/>
        </a:p>
      </dgm:t>
    </dgm:pt>
    <dgm:pt modelId="{FF3BD665-51FD-4AC6-8A60-4732B0971428}" type="pres">
      <dgm:prSet presAssocID="{014DC5C7-E1EC-41EB-BBD3-D269F481DAC1}" presName="diamond" presStyleLbl="bgShp" presStyleIdx="0" presStyleCnt="1" custScaleX="174757"/>
      <dgm:spPr>
        <a:solidFill>
          <a:srgbClr val="D51D49"/>
        </a:solidFill>
      </dgm:spPr>
    </dgm:pt>
    <dgm:pt modelId="{92CD4A83-39E5-4CEE-8DA1-3AFED9580A1A}" type="pres">
      <dgm:prSet presAssocID="{014DC5C7-E1EC-41EB-BBD3-D269F481DAC1}" presName="quad1" presStyleLbl="node1" presStyleIdx="0" presStyleCnt="4" custLinFactNeighborX="2234" custLinFactNeighborY="1769">
        <dgm:presLayoutVars>
          <dgm:chMax val="0"/>
          <dgm:chPref val="0"/>
          <dgm:bulletEnabled val="1"/>
        </dgm:presLayoutVars>
      </dgm:prSet>
      <dgm:spPr/>
      <dgm:t>
        <a:bodyPr/>
        <a:lstStyle/>
        <a:p>
          <a:endParaRPr lang="en-US"/>
        </a:p>
      </dgm:t>
    </dgm:pt>
    <dgm:pt modelId="{1684ADE0-E936-4EDE-B558-9B470A609C8B}" type="pres">
      <dgm:prSet presAssocID="{014DC5C7-E1EC-41EB-BBD3-D269F481DAC1}" presName="quad2" presStyleLbl="node1" presStyleIdx="1" presStyleCnt="4">
        <dgm:presLayoutVars>
          <dgm:chMax val="0"/>
          <dgm:chPref val="0"/>
          <dgm:bulletEnabled val="1"/>
        </dgm:presLayoutVars>
      </dgm:prSet>
      <dgm:spPr/>
      <dgm:t>
        <a:bodyPr/>
        <a:lstStyle/>
        <a:p>
          <a:endParaRPr lang="en-US"/>
        </a:p>
      </dgm:t>
    </dgm:pt>
    <dgm:pt modelId="{15061B90-E969-492B-A9B5-1F3D21C6D351}" type="pres">
      <dgm:prSet presAssocID="{014DC5C7-E1EC-41EB-BBD3-D269F481DAC1}" presName="quad3" presStyleLbl="node1" presStyleIdx="2" presStyleCnt="4">
        <dgm:presLayoutVars>
          <dgm:chMax val="0"/>
          <dgm:chPref val="0"/>
          <dgm:bulletEnabled val="1"/>
        </dgm:presLayoutVars>
      </dgm:prSet>
      <dgm:spPr/>
      <dgm:t>
        <a:bodyPr/>
        <a:lstStyle/>
        <a:p>
          <a:endParaRPr lang="en-US"/>
        </a:p>
      </dgm:t>
    </dgm:pt>
    <dgm:pt modelId="{54408A97-F72B-4E80-9DB7-509744702259}" type="pres">
      <dgm:prSet presAssocID="{014DC5C7-E1EC-41EB-BBD3-D269F481DAC1}" presName="quad4" presStyleLbl="node1" presStyleIdx="3" presStyleCnt="4">
        <dgm:presLayoutVars>
          <dgm:chMax val="0"/>
          <dgm:chPref val="0"/>
          <dgm:bulletEnabled val="1"/>
        </dgm:presLayoutVars>
      </dgm:prSet>
      <dgm:spPr/>
      <dgm:t>
        <a:bodyPr/>
        <a:lstStyle/>
        <a:p>
          <a:endParaRPr lang="en-US"/>
        </a:p>
      </dgm:t>
    </dgm:pt>
  </dgm:ptLst>
  <dgm:cxnLst>
    <dgm:cxn modelId="{27551173-C7D0-46BA-B547-3A06AF8BC0D2}" type="presOf" srcId="{ADDDAE27-54D1-4870-AE3A-68F331644659}" destId="{54408A97-F72B-4E80-9DB7-509744702259}" srcOrd="0" destOrd="0" presId="urn:microsoft.com/office/officeart/2005/8/layout/matrix3"/>
    <dgm:cxn modelId="{406F8BC5-BABE-42C8-A6BB-2A49AA925577}" type="presOf" srcId="{B86C22A4-9648-49CC-BE3A-572BBEBF7BF4}" destId="{15061B90-E969-492B-A9B5-1F3D21C6D351}" srcOrd="0" destOrd="0" presId="urn:microsoft.com/office/officeart/2005/8/layout/matrix3"/>
    <dgm:cxn modelId="{1DAEC173-2F9D-4607-AAE8-5CDF2ADAD3EE}" srcId="{014DC5C7-E1EC-41EB-BBD3-D269F481DAC1}" destId="{B86C22A4-9648-49CC-BE3A-572BBEBF7BF4}" srcOrd="2" destOrd="0" parTransId="{6A56CE2F-D46E-4707-B579-779BF9CB2DEA}" sibTransId="{E9E26A26-A44F-45AA-86BF-418360AC9747}"/>
    <dgm:cxn modelId="{FF367A17-B141-410F-9287-8B5240AA374A}" type="presOf" srcId="{2D0D5FD5-7D76-428F-B135-9FB532339BEE}" destId="{1684ADE0-E936-4EDE-B558-9B470A609C8B}" srcOrd="0" destOrd="0" presId="urn:microsoft.com/office/officeart/2005/8/layout/matrix3"/>
    <dgm:cxn modelId="{30F7B195-D23D-4D57-875B-F2417E0C4BAF}" srcId="{014DC5C7-E1EC-41EB-BBD3-D269F481DAC1}" destId="{A718F67D-43E1-4A09-BE9E-020773B43754}" srcOrd="0" destOrd="0" parTransId="{ACA87FD6-73E0-437F-AF54-7D30AE704674}" sibTransId="{42AD6B4B-CC23-4FA4-BFB6-4AB7E0D62D0E}"/>
    <dgm:cxn modelId="{8F8E8A60-34EF-4944-B342-74021D4735A3}" type="presOf" srcId="{014DC5C7-E1EC-41EB-BBD3-D269F481DAC1}" destId="{24E05CFE-2A61-4F30-930A-2F5ED28189A7}" srcOrd="0" destOrd="0" presId="urn:microsoft.com/office/officeart/2005/8/layout/matrix3"/>
    <dgm:cxn modelId="{E65FEB12-F3FF-420A-9C84-A6A21F73D90F}" srcId="{014DC5C7-E1EC-41EB-BBD3-D269F481DAC1}" destId="{2D0D5FD5-7D76-428F-B135-9FB532339BEE}" srcOrd="1" destOrd="0" parTransId="{EB00C9F3-A4C8-4AAD-AB54-37D78FD75FE5}" sibTransId="{77018868-5EE1-4C7A-92E8-7DEAD3AA8476}"/>
    <dgm:cxn modelId="{0A8E0DE1-00EA-4324-BB20-5E8ABEF7602C}" srcId="{014DC5C7-E1EC-41EB-BBD3-D269F481DAC1}" destId="{ADDDAE27-54D1-4870-AE3A-68F331644659}" srcOrd="3" destOrd="0" parTransId="{CE4BD308-F316-4A6F-83E6-5CA9619FF561}" sibTransId="{AE3C168F-1477-416A-BF3E-5CA923399B0F}"/>
    <dgm:cxn modelId="{95590FBA-6883-46C1-9932-D8444EF28272}" type="presOf" srcId="{A718F67D-43E1-4A09-BE9E-020773B43754}" destId="{92CD4A83-39E5-4CEE-8DA1-3AFED9580A1A}" srcOrd="0" destOrd="0" presId="urn:microsoft.com/office/officeart/2005/8/layout/matrix3"/>
    <dgm:cxn modelId="{0DED6457-07C0-4CFA-9730-981EB917A6EE}" srcId="{014DC5C7-E1EC-41EB-BBD3-D269F481DAC1}" destId="{C3ED5847-6E09-4FC5-8299-DEFB7679E081}" srcOrd="4" destOrd="0" parTransId="{D20849A3-3B41-4EBC-92D0-6A3463BC24BB}" sibTransId="{9259B39A-C56A-4413-A021-4398EAF81297}"/>
    <dgm:cxn modelId="{6279A179-B6F4-492B-96A4-1007A9DDB09A}" type="presParOf" srcId="{24E05CFE-2A61-4F30-930A-2F5ED28189A7}" destId="{FF3BD665-51FD-4AC6-8A60-4732B0971428}" srcOrd="0" destOrd="0" presId="urn:microsoft.com/office/officeart/2005/8/layout/matrix3"/>
    <dgm:cxn modelId="{AB596DAB-976D-40A2-8072-EB4A32E55086}" type="presParOf" srcId="{24E05CFE-2A61-4F30-930A-2F5ED28189A7}" destId="{92CD4A83-39E5-4CEE-8DA1-3AFED9580A1A}" srcOrd="1" destOrd="0" presId="urn:microsoft.com/office/officeart/2005/8/layout/matrix3"/>
    <dgm:cxn modelId="{7700FE54-0023-45E5-910C-37A67F8D045D}" type="presParOf" srcId="{24E05CFE-2A61-4F30-930A-2F5ED28189A7}" destId="{1684ADE0-E936-4EDE-B558-9B470A609C8B}" srcOrd="2" destOrd="0" presId="urn:microsoft.com/office/officeart/2005/8/layout/matrix3"/>
    <dgm:cxn modelId="{266E1191-9E3B-4744-BD22-282262664EDA}" type="presParOf" srcId="{24E05CFE-2A61-4F30-930A-2F5ED28189A7}" destId="{15061B90-E969-492B-A9B5-1F3D21C6D351}" srcOrd="3" destOrd="0" presId="urn:microsoft.com/office/officeart/2005/8/layout/matrix3"/>
    <dgm:cxn modelId="{56EB3DAA-2E8D-413D-A91D-913A001340F9}" type="presParOf" srcId="{24E05CFE-2A61-4F30-930A-2F5ED28189A7}" destId="{54408A97-F72B-4E80-9DB7-509744702259}" srcOrd="4" destOrd="0" presId="urn:microsoft.com/office/officeart/2005/8/layout/matrix3"/>
  </dgm:cxnLst>
  <dgm:bg/>
  <dgm:whole/>
</dgm:dataModel>
</file>

<file path=ppt/diagrams/data15.xml><?xml version="1.0" encoding="utf-8"?>
<dgm:dataModel xmlns:dgm="http://schemas.openxmlformats.org/drawingml/2006/diagram" xmlns:a="http://schemas.openxmlformats.org/drawingml/2006/main">
  <dgm:ptLst>
    <dgm:pt modelId="{9EFA25B4-69AA-47FC-ADFE-48EB50BBCD0F}"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6349B85D-029E-404A-9F40-BC945A073FB0}">
      <dgm:prSet custT="1"/>
      <dgm:spPr/>
      <dgm:t>
        <a:bodyPr/>
        <a:lstStyle/>
        <a:p>
          <a:pPr rtl="1"/>
          <a:r>
            <a:rPr lang="ar-SA" sz="2000" dirty="0" smtClean="0">
              <a:solidFill>
                <a:srgbClr val="FF3399"/>
              </a:solidFill>
            </a:rPr>
            <a:t>- روان‌شناسی رنگ صورتی </a:t>
          </a:r>
          <a:endParaRPr lang="en-US" sz="2000" dirty="0">
            <a:solidFill>
              <a:srgbClr val="FF3399"/>
            </a:solidFill>
          </a:endParaRPr>
        </a:p>
      </dgm:t>
    </dgm:pt>
    <dgm:pt modelId="{3197D946-5AEB-4DF4-BC6D-C142A19521A7}" type="parTrans" cxnId="{0165C397-7A6B-4EB5-A6B7-6F63DFB05999}">
      <dgm:prSet/>
      <dgm:spPr/>
      <dgm:t>
        <a:bodyPr/>
        <a:lstStyle/>
        <a:p>
          <a:endParaRPr lang="en-US"/>
        </a:p>
      </dgm:t>
    </dgm:pt>
    <dgm:pt modelId="{C07FC0D9-5565-45E6-A726-C82FF128CE1A}" type="sibTrans" cxnId="{0165C397-7A6B-4EB5-A6B7-6F63DFB05999}">
      <dgm:prSet/>
      <dgm:spPr/>
      <dgm:t>
        <a:bodyPr/>
        <a:lstStyle/>
        <a:p>
          <a:endParaRPr lang="en-US"/>
        </a:p>
      </dgm:t>
    </dgm:pt>
    <dgm:pt modelId="{B6385AFA-730A-4880-8101-60545605453B}">
      <dgm:prSet custT="1"/>
      <dgm:spPr/>
      <dgm:t>
        <a:bodyPr/>
        <a:lstStyle/>
        <a:p>
          <a:pPr rtl="1"/>
          <a:r>
            <a:rPr lang="ar-SA" sz="2000" dirty="0" smtClean="0">
              <a:solidFill>
                <a:srgbClr val="FF3399"/>
              </a:solidFill>
            </a:rPr>
            <a:t>رنگ صورتی، در واقع همان رنگ قرمز کم رنگ است و معمولاً نشانگر عشق است</a:t>
          </a:r>
          <a:r>
            <a:rPr lang="ar-SA" sz="2000" dirty="0" smtClean="0"/>
            <a:t>. </a:t>
          </a:r>
          <a:endParaRPr lang="en-US" sz="2000" dirty="0"/>
        </a:p>
      </dgm:t>
    </dgm:pt>
    <dgm:pt modelId="{7E076CD9-21BB-431A-8EDB-87CF8F48801D}" type="parTrans" cxnId="{F14DE06E-130B-4B1E-851D-F8B6C80BD161}">
      <dgm:prSet/>
      <dgm:spPr/>
      <dgm:t>
        <a:bodyPr/>
        <a:lstStyle/>
        <a:p>
          <a:endParaRPr lang="en-US"/>
        </a:p>
      </dgm:t>
    </dgm:pt>
    <dgm:pt modelId="{2504BEE8-354F-4D2B-A644-F307E9625817}" type="sibTrans" cxnId="{F14DE06E-130B-4B1E-851D-F8B6C80BD161}">
      <dgm:prSet/>
      <dgm:spPr/>
      <dgm:t>
        <a:bodyPr/>
        <a:lstStyle/>
        <a:p>
          <a:endParaRPr lang="en-US"/>
        </a:p>
      </dgm:t>
    </dgm:pt>
    <dgm:pt modelId="{5ABE31C9-01A5-41AA-B3E2-4FB43BCA0A9A}">
      <dgm:prSet custT="1"/>
      <dgm:spPr/>
      <dgm:t>
        <a:bodyPr/>
        <a:lstStyle/>
        <a:p>
          <a:pPr rtl="1"/>
          <a:r>
            <a:rPr lang="ar-SA" sz="1800" dirty="0" smtClean="0">
              <a:solidFill>
                <a:srgbClr val="FF3399"/>
              </a:solidFill>
            </a:rPr>
            <a:t>رنگ صورتی اثر آرام‌بخشی دارد. در ورزشگاه‌ها معمولاً رختکن تیم حریف را به رنگ صورتی نقاشی می‌کنند تا بازیکنان آن‌ها کم انرژی و منفعل شوند</a:t>
          </a:r>
          <a:r>
            <a:rPr lang="ar-SA" sz="1000" dirty="0" smtClean="0">
              <a:solidFill>
                <a:srgbClr val="FF3399"/>
              </a:solidFill>
            </a:rPr>
            <a:t>. </a:t>
          </a:r>
          <a:endParaRPr lang="en-US" sz="1000" dirty="0">
            <a:solidFill>
              <a:srgbClr val="FF3399"/>
            </a:solidFill>
          </a:endParaRPr>
        </a:p>
      </dgm:t>
    </dgm:pt>
    <dgm:pt modelId="{E8CA2A77-D978-45EC-8384-2AC6333A4C9B}" type="parTrans" cxnId="{D07C3B3C-59F3-4148-A153-1FDDCEB65935}">
      <dgm:prSet/>
      <dgm:spPr/>
      <dgm:t>
        <a:bodyPr/>
        <a:lstStyle/>
        <a:p>
          <a:endParaRPr lang="en-US"/>
        </a:p>
      </dgm:t>
    </dgm:pt>
    <dgm:pt modelId="{E68FE4B7-F8DC-42BF-A950-861E5AAD20AE}" type="sibTrans" cxnId="{D07C3B3C-59F3-4148-A153-1FDDCEB65935}">
      <dgm:prSet/>
      <dgm:spPr/>
      <dgm:t>
        <a:bodyPr/>
        <a:lstStyle/>
        <a:p>
          <a:endParaRPr lang="en-US"/>
        </a:p>
      </dgm:t>
    </dgm:pt>
    <dgm:pt modelId="{19CAD97F-D43F-4D93-B697-EFCFA8E22378}">
      <dgm:prSet custT="1"/>
      <dgm:spPr/>
      <dgm:t>
        <a:bodyPr/>
        <a:lstStyle/>
        <a:p>
          <a:pPr rtl="1"/>
          <a:r>
            <a:rPr lang="ar-SA" sz="1800" dirty="0" smtClean="0">
              <a:solidFill>
                <a:srgbClr val="FF3399"/>
              </a:solidFill>
            </a:rPr>
            <a:t>با وجودی که اثر آرام بخشی رنگ صورتی مشخص شده است ولی پژوهشگران دریافته‌اند که این اثر تنها در خلال مواجهه اولیه به وجود می‌آید. مثلاً هنگامی که از این رنگ در زندان‌ها استفاده شد، زندانیان پس از عادت کردن به آن، حتی نا آرامتر از قبل شدند</a:t>
          </a:r>
          <a:r>
            <a:rPr lang="ar-SA" sz="1000" dirty="0" smtClean="0">
              <a:solidFill>
                <a:srgbClr val="FF3399"/>
              </a:solidFill>
            </a:rPr>
            <a:t>. </a:t>
          </a:r>
          <a:endParaRPr lang="en-US" sz="1000" dirty="0">
            <a:solidFill>
              <a:srgbClr val="FF3399"/>
            </a:solidFill>
          </a:endParaRPr>
        </a:p>
      </dgm:t>
    </dgm:pt>
    <dgm:pt modelId="{A5AAAE5F-DFA0-4E84-8794-1ABAD9247F4A}" type="parTrans" cxnId="{39A7F1E8-14DB-4EB3-A504-EDCD6AA11799}">
      <dgm:prSet/>
      <dgm:spPr/>
      <dgm:t>
        <a:bodyPr/>
        <a:lstStyle/>
        <a:p>
          <a:endParaRPr lang="en-US"/>
        </a:p>
      </dgm:t>
    </dgm:pt>
    <dgm:pt modelId="{0952687E-C8ED-401B-A691-C951AC794076}" type="sibTrans" cxnId="{39A7F1E8-14DB-4EB3-A504-EDCD6AA11799}">
      <dgm:prSet/>
      <dgm:spPr/>
      <dgm:t>
        <a:bodyPr/>
        <a:lstStyle/>
        <a:p>
          <a:endParaRPr lang="en-US"/>
        </a:p>
      </dgm:t>
    </dgm:pt>
    <dgm:pt modelId="{C9F0CC31-1458-4A7A-8E7B-3A0145D9E97E}">
      <dgm:prSet/>
      <dgm:spPr/>
      <dgm:t>
        <a:bodyPr/>
        <a:lstStyle/>
        <a:p>
          <a:pPr rtl="1"/>
          <a:endParaRPr lang="en-US" dirty="0"/>
        </a:p>
      </dgm:t>
    </dgm:pt>
    <dgm:pt modelId="{7857A5C2-272D-4125-84A6-6AA6B4A599E5}" type="parTrans" cxnId="{AFB4D15A-4D2B-4856-8D52-DBE1DDCF63BD}">
      <dgm:prSet/>
      <dgm:spPr/>
      <dgm:t>
        <a:bodyPr/>
        <a:lstStyle/>
        <a:p>
          <a:endParaRPr lang="en-US"/>
        </a:p>
      </dgm:t>
    </dgm:pt>
    <dgm:pt modelId="{9307D6CC-C798-4258-AD95-61ED887155D8}" type="sibTrans" cxnId="{AFB4D15A-4D2B-4856-8D52-DBE1DDCF63BD}">
      <dgm:prSet/>
      <dgm:spPr/>
      <dgm:t>
        <a:bodyPr/>
        <a:lstStyle/>
        <a:p>
          <a:endParaRPr lang="en-US"/>
        </a:p>
      </dgm:t>
    </dgm:pt>
    <dgm:pt modelId="{036A9293-7D63-4B74-9966-10DB7EAEC115}">
      <dgm:prSet/>
      <dgm:spPr/>
      <dgm:t>
        <a:bodyPr/>
        <a:lstStyle/>
        <a:p>
          <a:pPr rtl="0"/>
          <a:endParaRPr lang="en-US" dirty="0"/>
        </a:p>
      </dgm:t>
    </dgm:pt>
    <dgm:pt modelId="{2D5B7EAB-C0CE-44DD-AA23-670124E93177}" type="parTrans" cxnId="{01C586D5-D586-4258-9005-4CF2CF36503C}">
      <dgm:prSet/>
      <dgm:spPr/>
      <dgm:t>
        <a:bodyPr/>
        <a:lstStyle/>
        <a:p>
          <a:endParaRPr lang="en-US"/>
        </a:p>
      </dgm:t>
    </dgm:pt>
    <dgm:pt modelId="{83651D3A-AC8B-46EE-9ABC-829E45AEC181}" type="sibTrans" cxnId="{01C586D5-D586-4258-9005-4CF2CF36503C}">
      <dgm:prSet/>
      <dgm:spPr/>
      <dgm:t>
        <a:bodyPr/>
        <a:lstStyle/>
        <a:p>
          <a:endParaRPr lang="en-US"/>
        </a:p>
      </dgm:t>
    </dgm:pt>
    <dgm:pt modelId="{DF151500-4699-44CF-9F80-E78A30921BFB}" type="pres">
      <dgm:prSet presAssocID="{9EFA25B4-69AA-47FC-ADFE-48EB50BBCD0F}" presName="compositeShape" presStyleCnt="0">
        <dgm:presLayoutVars>
          <dgm:chMax val="7"/>
          <dgm:dir/>
          <dgm:resizeHandles val="exact"/>
        </dgm:presLayoutVars>
      </dgm:prSet>
      <dgm:spPr/>
      <dgm:t>
        <a:bodyPr/>
        <a:lstStyle/>
        <a:p>
          <a:endParaRPr lang="en-US"/>
        </a:p>
      </dgm:t>
    </dgm:pt>
    <dgm:pt modelId="{ECD3CABB-2086-4B8E-8541-857000AAF43D}" type="pres">
      <dgm:prSet presAssocID="{6349B85D-029E-404A-9F40-BC945A073FB0}" presName="circ1" presStyleLbl="vennNode1" presStyleIdx="0" presStyleCnt="6"/>
      <dgm:spPr>
        <a:solidFill>
          <a:srgbClr val="FF3399">
            <a:alpha val="50000"/>
          </a:srgbClr>
        </a:solidFill>
      </dgm:spPr>
    </dgm:pt>
    <dgm:pt modelId="{C1CDC993-C7E8-4D5B-B57D-C7A3881E83C3}" type="pres">
      <dgm:prSet presAssocID="{6349B85D-029E-404A-9F40-BC945A073FB0}" presName="circ1Tx" presStyleLbl="revTx" presStyleIdx="0" presStyleCnt="0">
        <dgm:presLayoutVars>
          <dgm:chMax val="0"/>
          <dgm:chPref val="0"/>
          <dgm:bulletEnabled val="1"/>
        </dgm:presLayoutVars>
      </dgm:prSet>
      <dgm:spPr/>
      <dgm:t>
        <a:bodyPr/>
        <a:lstStyle/>
        <a:p>
          <a:endParaRPr lang="en-US"/>
        </a:p>
      </dgm:t>
    </dgm:pt>
    <dgm:pt modelId="{D1650764-B35F-4AD6-8DA7-3C23824192A4}" type="pres">
      <dgm:prSet presAssocID="{B6385AFA-730A-4880-8101-60545605453B}" presName="circ2" presStyleLbl="vennNode1" presStyleIdx="1" presStyleCnt="6"/>
      <dgm:spPr>
        <a:solidFill>
          <a:srgbClr val="FF3399">
            <a:alpha val="50000"/>
          </a:srgbClr>
        </a:solidFill>
      </dgm:spPr>
    </dgm:pt>
    <dgm:pt modelId="{C0D7223F-0D7A-497D-BC5F-5EE1B8D277A9}" type="pres">
      <dgm:prSet presAssocID="{B6385AFA-730A-4880-8101-60545605453B}" presName="circ2Tx" presStyleLbl="revTx" presStyleIdx="0" presStyleCnt="0" custLinFactNeighborX="-5279" custLinFactNeighborY="-50022">
        <dgm:presLayoutVars>
          <dgm:chMax val="0"/>
          <dgm:chPref val="0"/>
          <dgm:bulletEnabled val="1"/>
        </dgm:presLayoutVars>
      </dgm:prSet>
      <dgm:spPr/>
      <dgm:t>
        <a:bodyPr/>
        <a:lstStyle/>
        <a:p>
          <a:endParaRPr lang="en-US"/>
        </a:p>
      </dgm:t>
    </dgm:pt>
    <dgm:pt modelId="{2CACDEE5-EDCC-4179-894F-6C7218C74444}" type="pres">
      <dgm:prSet presAssocID="{5ABE31C9-01A5-41AA-B3E2-4FB43BCA0A9A}" presName="circ3" presStyleLbl="vennNode1" presStyleIdx="2" presStyleCnt="6"/>
      <dgm:spPr>
        <a:solidFill>
          <a:srgbClr val="FF3399">
            <a:alpha val="50000"/>
          </a:srgbClr>
        </a:solidFill>
      </dgm:spPr>
    </dgm:pt>
    <dgm:pt modelId="{919A669A-624E-4128-838B-BDB353198444}" type="pres">
      <dgm:prSet presAssocID="{5ABE31C9-01A5-41AA-B3E2-4FB43BCA0A9A}" presName="circ3Tx" presStyleLbl="revTx" presStyleIdx="0" presStyleCnt="0" custLinFactNeighborX="7179" custLinFactNeighborY="-42467">
        <dgm:presLayoutVars>
          <dgm:chMax val="0"/>
          <dgm:chPref val="0"/>
          <dgm:bulletEnabled val="1"/>
        </dgm:presLayoutVars>
      </dgm:prSet>
      <dgm:spPr/>
      <dgm:t>
        <a:bodyPr/>
        <a:lstStyle/>
        <a:p>
          <a:endParaRPr lang="en-US"/>
        </a:p>
      </dgm:t>
    </dgm:pt>
    <dgm:pt modelId="{01E6532C-DCF0-4D5F-90CB-DE79FE0C0459}" type="pres">
      <dgm:prSet presAssocID="{19CAD97F-D43F-4D93-B697-EFCFA8E22378}" presName="circ4" presStyleLbl="vennNode1" presStyleIdx="3" presStyleCnt="6" custLinFactNeighborX="5730" custLinFactNeighborY="875"/>
      <dgm:spPr>
        <a:solidFill>
          <a:srgbClr val="FF3399">
            <a:alpha val="50000"/>
          </a:srgbClr>
        </a:solidFill>
      </dgm:spPr>
    </dgm:pt>
    <dgm:pt modelId="{11A0B886-94A6-4C3F-8764-3EBDB4F72092}" type="pres">
      <dgm:prSet presAssocID="{19CAD97F-D43F-4D93-B697-EFCFA8E22378}" presName="circ4Tx" presStyleLbl="revTx" presStyleIdx="0" presStyleCnt="0" custScaleX="317638">
        <dgm:presLayoutVars>
          <dgm:chMax val="0"/>
          <dgm:chPref val="0"/>
          <dgm:bulletEnabled val="1"/>
        </dgm:presLayoutVars>
      </dgm:prSet>
      <dgm:spPr/>
      <dgm:t>
        <a:bodyPr/>
        <a:lstStyle/>
        <a:p>
          <a:endParaRPr lang="en-US"/>
        </a:p>
      </dgm:t>
    </dgm:pt>
    <dgm:pt modelId="{B510FB79-030C-4AB3-9E00-2D8CA1BFDF36}" type="pres">
      <dgm:prSet presAssocID="{C9F0CC31-1458-4A7A-8E7B-3A0145D9E97E}" presName="circ5" presStyleLbl="vennNode1" presStyleIdx="4" presStyleCnt="6"/>
      <dgm:spPr>
        <a:solidFill>
          <a:srgbClr val="FF3399">
            <a:alpha val="50000"/>
          </a:srgbClr>
        </a:solidFill>
      </dgm:spPr>
    </dgm:pt>
    <dgm:pt modelId="{650D7D38-38C2-4ED6-A540-D6DEA69B47ED}" type="pres">
      <dgm:prSet presAssocID="{C9F0CC31-1458-4A7A-8E7B-3A0145D9E97E}" presName="circ5Tx" presStyleLbl="revTx" presStyleIdx="0" presStyleCnt="0">
        <dgm:presLayoutVars>
          <dgm:chMax val="0"/>
          <dgm:chPref val="0"/>
          <dgm:bulletEnabled val="1"/>
        </dgm:presLayoutVars>
      </dgm:prSet>
      <dgm:spPr/>
      <dgm:t>
        <a:bodyPr/>
        <a:lstStyle/>
        <a:p>
          <a:endParaRPr lang="en-US"/>
        </a:p>
      </dgm:t>
    </dgm:pt>
    <dgm:pt modelId="{1EA63F9A-CE10-479C-B05D-91F88EAB1CAB}" type="pres">
      <dgm:prSet presAssocID="{036A9293-7D63-4B74-9966-10DB7EAEC115}" presName="circ6" presStyleLbl="vennNode1" presStyleIdx="5" presStyleCnt="6"/>
      <dgm:spPr>
        <a:solidFill>
          <a:srgbClr val="FF3399">
            <a:alpha val="50000"/>
          </a:srgbClr>
        </a:solidFill>
      </dgm:spPr>
    </dgm:pt>
    <dgm:pt modelId="{E03520FC-8865-42E7-A391-9B3CD4987AD9}" type="pres">
      <dgm:prSet presAssocID="{036A9293-7D63-4B74-9966-10DB7EAEC115}" presName="circ6Tx" presStyleLbl="revTx" presStyleIdx="0" presStyleCnt="0">
        <dgm:presLayoutVars>
          <dgm:chMax val="0"/>
          <dgm:chPref val="0"/>
          <dgm:bulletEnabled val="1"/>
        </dgm:presLayoutVars>
      </dgm:prSet>
      <dgm:spPr/>
      <dgm:t>
        <a:bodyPr/>
        <a:lstStyle/>
        <a:p>
          <a:endParaRPr lang="en-US"/>
        </a:p>
      </dgm:t>
    </dgm:pt>
  </dgm:ptLst>
  <dgm:cxnLst>
    <dgm:cxn modelId="{D07C3B3C-59F3-4148-A153-1FDDCEB65935}" srcId="{9EFA25B4-69AA-47FC-ADFE-48EB50BBCD0F}" destId="{5ABE31C9-01A5-41AA-B3E2-4FB43BCA0A9A}" srcOrd="2" destOrd="0" parTransId="{E8CA2A77-D978-45EC-8384-2AC6333A4C9B}" sibTransId="{E68FE4B7-F8DC-42BF-A950-861E5AAD20AE}"/>
    <dgm:cxn modelId="{15B5A306-782B-4100-A505-894372BD93E7}" type="presOf" srcId="{036A9293-7D63-4B74-9966-10DB7EAEC115}" destId="{E03520FC-8865-42E7-A391-9B3CD4987AD9}" srcOrd="0" destOrd="0" presId="urn:microsoft.com/office/officeart/2005/8/layout/venn1"/>
    <dgm:cxn modelId="{01C586D5-D586-4258-9005-4CF2CF36503C}" srcId="{9EFA25B4-69AA-47FC-ADFE-48EB50BBCD0F}" destId="{036A9293-7D63-4B74-9966-10DB7EAEC115}" srcOrd="5" destOrd="0" parTransId="{2D5B7EAB-C0CE-44DD-AA23-670124E93177}" sibTransId="{83651D3A-AC8B-46EE-9ABC-829E45AEC181}"/>
    <dgm:cxn modelId="{F14DE06E-130B-4B1E-851D-F8B6C80BD161}" srcId="{9EFA25B4-69AA-47FC-ADFE-48EB50BBCD0F}" destId="{B6385AFA-730A-4880-8101-60545605453B}" srcOrd="1" destOrd="0" parTransId="{7E076CD9-21BB-431A-8EDB-87CF8F48801D}" sibTransId="{2504BEE8-354F-4D2B-A644-F307E9625817}"/>
    <dgm:cxn modelId="{AFB4D15A-4D2B-4856-8D52-DBE1DDCF63BD}" srcId="{9EFA25B4-69AA-47FC-ADFE-48EB50BBCD0F}" destId="{C9F0CC31-1458-4A7A-8E7B-3A0145D9E97E}" srcOrd="4" destOrd="0" parTransId="{7857A5C2-272D-4125-84A6-6AA6B4A599E5}" sibTransId="{9307D6CC-C798-4258-AD95-61ED887155D8}"/>
    <dgm:cxn modelId="{96B6FF6B-8312-4783-9014-0BA107A93A32}" type="presOf" srcId="{5ABE31C9-01A5-41AA-B3E2-4FB43BCA0A9A}" destId="{919A669A-624E-4128-838B-BDB353198444}" srcOrd="0" destOrd="0" presId="urn:microsoft.com/office/officeart/2005/8/layout/venn1"/>
    <dgm:cxn modelId="{EEEA4DD5-8BC6-4DBC-88FF-460A872A14FF}" type="presOf" srcId="{19CAD97F-D43F-4D93-B697-EFCFA8E22378}" destId="{11A0B886-94A6-4C3F-8764-3EBDB4F72092}" srcOrd="0" destOrd="0" presId="urn:microsoft.com/office/officeart/2005/8/layout/venn1"/>
    <dgm:cxn modelId="{26159EE3-CED1-465C-A25D-1288AD9FB0DA}" type="presOf" srcId="{6349B85D-029E-404A-9F40-BC945A073FB0}" destId="{C1CDC993-C7E8-4D5B-B57D-C7A3881E83C3}" srcOrd="0" destOrd="0" presId="urn:microsoft.com/office/officeart/2005/8/layout/venn1"/>
    <dgm:cxn modelId="{5D735AC7-1F92-4886-8BB3-ED5C0E2489B7}" type="presOf" srcId="{C9F0CC31-1458-4A7A-8E7B-3A0145D9E97E}" destId="{650D7D38-38C2-4ED6-A540-D6DEA69B47ED}" srcOrd="0" destOrd="0" presId="urn:microsoft.com/office/officeart/2005/8/layout/venn1"/>
    <dgm:cxn modelId="{0165C397-7A6B-4EB5-A6B7-6F63DFB05999}" srcId="{9EFA25B4-69AA-47FC-ADFE-48EB50BBCD0F}" destId="{6349B85D-029E-404A-9F40-BC945A073FB0}" srcOrd="0" destOrd="0" parTransId="{3197D946-5AEB-4DF4-BC6D-C142A19521A7}" sibTransId="{C07FC0D9-5565-45E6-A726-C82FF128CE1A}"/>
    <dgm:cxn modelId="{39A7F1E8-14DB-4EB3-A504-EDCD6AA11799}" srcId="{9EFA25B4-69AA-47FC-ADFE-48EB50BBCD0F}" destId="{19CAD97F-D43F-4D93-B697-EFCFA8E22378}" srcOrd="3" destOrd="0" parTransId="{A5AAAE5F-DFA0-4E84-8794-1ABAD9247F4A}" sibTransId="{0952687E-C8ED-401B-A691-C951AC794076}"/>
    <dgm:cxn modelId="{83CF804E-90D6-4999-9147-FDA9E53BC32F}" type="presOf" srcId="{9EFA25B4-69AA-47FC-ADFE-48EB50BBCD0F}" destId="{DF151500-4699-44CF-9F80-E78A30921BFB}" srcOrd="0" destOrd="0" presId="urn:microsoft.com/office/officeart/2005/8/layout/venn1"/>
    <dgm:cxn modelId="{706440A0-70B2-4D54-9D99-D3A955DA90D3}" type="presOf" srcId="{B6385AFA-730A-4880-8101-60545605453B}" destId="{C0D7223F-0D7A-497D-BC5F-5EE1B8D277A9}" srcOrd="0" destOrd="0" presId="urn:microsoft.com/office/officeart/2005/8/layout/venn1"/>
    <dgm:cxn modelId="{DA5625EB-A833-4DD5-A088-6C8B89A2AA10}" type="presParOf" srcId="{DF151500-4699-44CF-9F80-E78A30921BFB}" destId="{ECD3CABB-2086-4B8E-8541-857000AAF43D}" srcOrd="0" destOrd="0" presId="urn:microsoft.com/office/officeart/2005/8/layout/venn1"/>
    <dgm:cxn modelId="{885014E1-99CF-4E08-9A5F-CC0B83B91522}" type="presParOf" srcId="{DF151500-4699-44CF-9F80-E78A30921BFB}" destId="{C1CDC993-C7E8-4D5B-B57D-C7A3881E83C3}" srcOrd="1" destOrd="0" presId="urn:microsoft.com/office/officeart/2005/8/layout/venn1"/>
    <dgm:cxn modelId="{0BB41DAF-0745-40E5-839D-A03CFD7BB5D2}" type="presParOf" srcId="{DF151500-4699-44CF-9F80-E78A30921BFB}" destId="{D1650764-B35F-4AD6-8DA7-3C23824192A4}" srcOrd="2" destOrd="0" presId="urn:microsoft.com/office/officeart/2005/8/layout/venn1"/>
    <dgm:cxn modelId="{9E5685D8-85B8-4BCB-9C6C-91CEE1F9E3A4}" type="presParOf" srcId="{DF151500-4699-44CF-9F80-E78A30921BFB}" destId="{C0D7223F-0D7A-497D-BC5F-5EE1B8D277A9}" srcOrd="3" destOrd="0" presId="urn:microsoft.com/office/officeart/2005/8/layout/venn1"/>
    <dgm:cxn modelId="{E3A8A6B9-110F-4E47-85A3-405356E30495}" type="presParOf" srcId="{DF151500-4699-44CF-9F80-E78A30921BFB}" destId="{2CACDEE5-EDCC-4179-894F-6C7218C74444}" srcOrd="4" destOrd="0" presId="urn:microsoft.com/office/officeart/2005/8/layout/venn1"/>
    <dgm:cxn modelId="{BD33B518-9220-49E3-B890-239A0A1A0843}" type="presParOf" srcId="{DF151500-4699-44CF-9F80-E78A30921BFB}" destId="{919A669A-624E-4128-838B-BDB353198444}" srcOrd="5" destOrd="0" presId="urn:microsoft.com/office/officeart/2005/8/layout/venn1"/>
    <dgm:cxn modelId="{8975423E-C15B-44C8-BF0B-0E80C90DA366}" type="presParOf" srcId="{DF151500-4699-44CF-9F80-E78A30921BFB}" destId="{01E6532C-DCF0-4D5F-90CB-DE79FE0C0459}" srcOrd="6" destOrd="0" presId="urn:microsoft.com/office/officeart/2005/8/layout/venn1"/>
    <dgm:cxn modelId="{199E7811-49A0-4C66-8322-14A418056ABF}" type="presParOf" srcId="{DF151500-4699-44CF-9F80-E78A30921BFB}" destId="{11A0B886-94A6-4C3F-8764-3EBDB4F72092}" srcOrd="7" destOrd="0" presId="urn:microsoft.com/office/officeart/2005/8/layout/venn1"/>
    <dgm:cxn modelId="{70E08F11-CF31-4E00-924C-74673DF0C13C}" type="presParOf" srcId="{DF151500-4699-44CF-9F80-E78A30921BFB}" destId="{B510FB79-030C-4AB3-9E00-2D8CA1BFDF36}" srcOrd="8" destOrd="0" presId="urn:microsoft.com/office/officeart/2005/8/layout/venn1"/>
    <dgm:cxn modelId="{600F8638-210D-454B-9C1D-F67428F1D322}" type="presParOf" srcId="{DF151500-4699-44CF-9F80-E78A30921BFB}" destId="{650D7D38-38C2-4ED6-A540-D6DEA69B47ED}" srcOrd="9" destOrd="0" presId="urn:microsoft.com/office/officeart/2005/8/layout/venn1"/>
    <dgm:cxn modelId="{8842C84E-56E1-475E-BD4A-E4786A3D9C60}" type="presParOf" srcId="{DF151500-4699-44CF-9F80-E78A30921BFB}" destId="{1EA63F9A-CE10-479C-B05D-91F88EAB1CAB}" srcOrd="10" destOrd="0" presId="urn:microsoft.com/office/officeart/2005/8/layout/venn1"/>
    <dgm:cxn modelId="{0C9CA8BF-D7D2-41DC-9A51-B1A2E98B5A8B}" type="presParOf" srcId="{DF151500-4699-44CF-9F80-E78A30921BFB}" destId="{E03520FC-8865-42E7-A391-9B3CD4987AD9}" srcOrd="11" destOrd="0" presId="urn:microsoft.com/office/officeart/2005/8/layout/venn1"/>
  </dgm:cxnLst>
  <dgm:bg>
    <a:gradFill flip="none" rotWithShape="1">
      <a:gsLst>
        <a:gs pos="0">
          <a:srgbClr val="FF3399"/>
        </a:gs>
        <a:gs pos="25000">
          <a:srgbClr val="FF6633"/>
        </a:gs>
        <a:gs pos="50000">
          <a:srgbClr val="FFFF00"/>
        </a:gs>
        <a:gs pos="75000">
          <a:srgbClr val="01A78F"/>
        </a:gs>
        <a:gs pos="100000">
          <a:srgbClr val="3366FF"/>
        </a:gs>
      </a:gsLst>
      <a:path path="shape">
        <a:fillToRect l="50000" t="50000" r="50000" b="50000"/>
      </a:path>
      <a:tileRect/>
    </a:gradFill>
  </dgm:bg>
  <dgm:whole/>
</dgm:dataModel>
</file>

<file path=ppt/diagrams/data2.xml><?xml version="1.0" encoding="utf-8"?>
<dgm:dataModel xmlns:dgm="http://schemas.openxmlformats.org/drawingml/2006/diagram" xmlns:a="http://schemas.openxmlformats.org/drawingml/2006/main">
  <dgm:ptLst>
    <dgm:pt modelId="{62756831-AA37-4A7B-8353-8F351EAA83A5}"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33ED8063-7F25-432B-B4F9-D65EDAACF2C1}">
      <dgm:prSet custT="1">
        <dgm:style>
          <a:lnRef idx="0">
            <a:schemeClr val="accent3"/>
          </a:lnRef>
          <a:fillRef idx="3">
            <a:schemeClr val="accent3"/>
          </a:fillRef>
          <a:effectRef idx="3">
            <a:schemeClr val="accent3"/>
          </a:effectRef>
          <a:fontRef idx="minor">
            <a:schemeClr val="lt1"/>
          </a:fontRef>
        </dgm:style>
      </dgm:prSet>
      <dgm:spPr>
        <a:gradFill rotWithShape="0">
          <a:gsLst>
            <a:gs pos="0">
              <a:srgbClr val="FF6600"/>
            </a:gs>
            <a:gs pos="33000">
              <a:schemeClr val="accent3">
                <a:tint val="86500"/>
              </a:schemeClr>
            </a:gs>
            <a:gs pos="46750">
              <a:schemeClr val="accent3">
                <a:tint val="71000"/>
                <a:satMod val="112000"/>
              </a:schemeClr>
            </a:gs>
            <a:gs pos="53000">
              <a:schemeClr val="accent3">
                <a:tint val="71000"/>
                <a:satMod val="112000"/>
              </a:schemeClr>
            </a:gs>
            <a:gs pos="68000">
              <a:schemeClr val="accent3">
                <a:tint val="86000"/>
              </a:schemeClr>
            </a:gs>
            <a:gs pos="100000">
              <a:schemeClr val="accent3">
                <a:shade val="60000"/>
              </a:schemeClr>
            </a:gs>
          </a:gsLst>
        </a:gradFill>
      </dgm:spPr>
      <dgm:t>
        <a:bodyPr/>
        <a:lstStyle/>
        <a:p>
          <a:pPr rtl="1"/>
          <a:r>
            <a:rPr lang="fa-IR" sz="2800" dirty="0" smtClean="0">
              <a:solidFill>
                <a:schemeClr val="bg1"/>
              </a:solidFill>
            </a:rPr>
            <a:t>رنگ و شکل</a:t>
          </a:r>
          <a:endParaRPr lang="en-US" sz="2800" dirty="0">
            <a:solidFill>
              <a:schemeClr val="bg1"/>
            </a:solidFill>
          </a:endParaRPr>
        </a:p>
      </dgm:t>
    </dgm:pt>
    <dgm:pt modelId="{6EE9AA4B-83A2-4A57-9C71-58E48FE08BB9}" type="parTrans" cxnId="{26CEA1EC-12D9-4B0D-8EE8-315969B92094}">
      <dgm:prSet/>
      <dgm:spPr/>
      <dgm:t>
        <a:bodyPr/>
        <a:lstStyle/>
        <a:p>
          <a:endParaRPr lang="en-US"/>
        </a:p>
      </dgm:t>
    </dgm:pt>
    <dgm:pt modelId="{BD3CC911-3E7F-4663-B087-D9FEC0597D70}" type="sibTrans" cxnId="{26CEA1EC-12D9-4B0D-8EE8-315969B92094}">
      <dgm:prSet/>
      <dgm:spPr/>
      <dgm:t>
        <a:bodyPr/>
        <a:lstStyle/>
        <a:p>
          <a:endParaRPr lang="en-US"/>
        </a:p>
      </dgm:t>
    </dgm:pt>
    <dgm:pt modelId="{A39F33BD-503A-4D89-BC7C-FA92708D2FF3}">
      <dgm:prSet/>
      <dgm:spPr>
        <a:solidFill>
          <a:schemeClr val="accent6">
            <a:lumMod val="75000"/>
          </a:schemeClr>
        </a:solidFill>
      </dgm:spPr>
      <dgm:t>
        <a:bodyPr/>
        <a:lstStyle/>
        <a:p>
          <a:pPr algn="r" rtl="0"/>
          <a:r>
            <a:rPr lang="ar-SA" dirty="0" smtClean="0"/>
            <a:t>.</a:t>
          </a:r>
          <a:r>
            <a:rPr lang="ar-SA" dirty="0" smtClean="0">
              <a:solidFill>
                <a:schemeClr val="bg1"/>
              </a:solidFill>
            </a:rPr>
            <a:t> سه شکل اصلی مربع ، مثلث و دایره نیز مانند سه رنگ اصلی قرمز ، زرد و آبی دارای خصوصیات مفهومی و بیانی مشخص هستند . مربع ، نمایانگر ماده ، وزن و حدود مشخص است و حسی از کشش و امتداد و تجربه و حرکت را القاء می کند</a:t>
          </a:r>
          <a:r>
            <a:rPr lang="ar-SA" dirty="0" smtClean="0"/>
            <a:t> </a:t>
          </a:r>
          <a:endParaRPr lang="en-US" dirty="0"/>
        </a:p>
      </dgm:t>
    </dgm:pt>
    <dgm:pt modelId="{D781444D-6827-4657-8F38-CD81977AEC8E}" type="parTrans" cxnId="{8FC0F55E-2BA0-4A56-8F6C-F09140A89CDB}">
      <dgm:prSet/>
      <dgm:spPr/>
      <dgm:t>
        <a:bodyPr/>
        <a:lstStyle/>
        <a:p>
          <a:endParaRPr lang="en-US"/>
        </a:p>
      </dgm:t>
    </dgm:pt>
    <dgm:pt modelId="{265A862C-ACE2-4B62-B132-8A02645B347D}" type="sibTrans" cxnId="{8FC0F55E-2BA0-4A56-8F6C-F09140A89CDB}">
      <dgm:prSet/>
      <dgm:spPr/>
      <dgm:t>
        <a:bodyPr/>
        <a:lstStyle/>
        <a:p>
          <a:endParaRPr lang="en-US"/>
        </a:p>
      </dgm:t>
    </dgm:pt>
    <dgm:pt modelId="{B8EC2286-040B-40F5-BE68-97AE1E52DA7D}" type="pres">
      <dgm:prSet presAssocID="{62756831-AA37-4A7B-8353-8F351EAA83A5}" presName="compositeShape" presStyleCnt="0">
        <dgm:presLayoutVars>
          <dgm:chMax val="7"/>
          <dgm:dir/>
          <dgm:resizeHandles val="exact"/>
        </dgm:presLayoutVars>
      </dgm:prSet>
      <dgm:spPr/>
      <dgm:t>
        <a:bodyPr/>
        <a:lstStyle/>
        <a:p>
          <a:endParaRPr lang="en-US"/>
        </a:p>
      </dgm:t>
    </dgm:pt>
    <dgm:pt modelId="{AD122C55-54A9-4E5C-B02D-624B035F6391}" type="pres">
      <dgm:prSet presAssocID="{33ED8063-7F25-432B-B4F9-D65EDAACF2C1}" presName="circ1" presStyleLbl="vennNode1" presStyleIdx="0" presStyleCnt="2" custScaleX="50175" custLinFactNeighborX="-1496" custLinFactNeighborY="951"/>
      <dgm:spPr/>
      <dgm:t>
        <a:bodyPr/>
        <a:lstStyle/>
        <a:p>
          <a:endParaRPr lang="en-US"/>
        </a:p>
      </dgm:t>
    </dgm:pt>
    <dgm:pt modelId="{8B2AE37E-AEBD-433B-8E39-F7EC2FB391DD}" type="pres">
      <dgm:prSet presAssocID="{33ED8063-7F25-432B-B4F9-D65EDAACF2C1}" presName="circ1Tx" presStyleLbl="revTx" presStyleIdx="0" presStyleCnt="0">
        <dgm:presLayoutVars>
          <dgm:chMax val="0"/>
          <dgm:chPref val="0"/>
          <dgm:bulletEnabled val="1"/>
        </dgm:presLayoutVars>
      </dgm:prSet>
      <dgm:spPr/>
      <dgm:t>
        <a:bodyPr/>
        <a:lstStyle/>
        <a:p>
          <a:endParaRPr lang="en-US"/>
        </a:p>
      </dgm:t>
    </dgm:pt>
    <dgm:pt modelId="{A51B4E3D-6ECF-4814-8675-8D4184A0BF2B}" type="pres">
      <dgm:prSet presAssocID="{A39F33BD-503A-4D89-BC7C-FA92708D2FF3}" presName="circ2" presStyleLbl="vennNode1" presStyleIdx="1" presStyleCnt="2"/>
      <dgm:spPr/>
      <dgm:t>
        <a:bodyPr/>
        <a:lstStyle/>
        <a:p>
          <a:endParaRPr lang="en-US"/>
        </a:p>
      </dgm:t>
    </dgm:pt>
    <dgm:pt modelId="{E8DF7110-84C8-4153-A9C0-05F94570F9F8}" type="pres">
      <dgm:prSet presAssocID="{A39F33BD-503A-4D89-BC7C-FA92708D2FF3}" presName="circ2Tx" presStyleLbl="revTx" presStyleIdx="0" presStyleCnt="0">
        <dgm:presLayoutVars>
          <dgm:chMax val="0"/>
          <dgm:chPref val="0"/>
          <dgm:bulletEnabled val="1"/>
        </dgm:presLayoutVars>
      </dgm:prSet>
      <dgm:spPr/>
      <dgm:t>
        <a:bodyPr/>
        <a:lstStyle/>
        <a:p>
          <a:endParaRPr lang="en-US"/>
        </a:p>
      </dgm:t>
    </dgm:pt>
  </dgm:ptLst>
  <dgm:cxnLst>
    <dgm:cxn modelId="{8FC0F55E-2BA0-4A56-8F6C-F09140A89CDB}" srcId="{62756831-AA37-4A7B-8353-8F351EAA83A5}" destId="{A39F33BD-503A-4D89-BC7C-FA92708D2FF3}" srcOrd="1" destOrd="0" parTransId="{D781444D-6827-4657-8F38-CD81977AEC8E}" sibTransId="{265A862C-ACE2-4B62-B132-8A02645B347D}"/>
    <dgm:cxn modelId="{8AC64F52-7D06-45B1-9C47-FEE721FB1201}" type="presOf" srcId="{33ED8063-7F25-432B-B4F9-D65EDAACF2C1}" destId="{8B2AE37E-AEBD-433B-8E39-F7EC2FB391DD}" srcOrd="1" destOrd="0" presId="urn:microsoft.com/office/officeart/2005/8/layout/venn1"/>
    <dgm:cxn modelId="{26CEA1EC-12D9-4B0D-8EE8-315969B92094}" srcId="{62756831-AA37-4A7B-8353-8F351EAA83A5}" destId="{33ED8063-7F25-432B-B4F9-D65EDAACF2C1}" srcOrd="0" destOrd="0" parTransId="{6EE9AA4B-83A2-4A57-9C71-58E48FE08BB9}" sibTransId="{BD3CC911-3E7F-4663-B087-D9FEC0597D70}"/>
    <dgm:cxn modelId="{C30ED229-5781-4024-9917-2CD4D1774FBB}" type="presOf" srcId="{62756831-AA37-4A7B-8353-8F351EAA83A5}" destId="{B8EC2286-040B-40F5-BE68-97AE1E52DA7D}" srcOrd="0" destOrd="0" presId="urn:microsoft.com/office/officeart/2005/8/layout/venn1"/>
    <dgm:cxn modelId="{3500D3A4-3F11-47EA-A777-62F527D4F261}" type="presOf" srcId="{A39F33BD-503A-4D89-BC7C-FA92708D2FF3}" destId="{E8DF7110-84C8-4153-A9C0-05F94570F9F8}" srcOrd="1" destOrd="0" presId="urn:microsoft.com/office/officeart/2005/8/layout/venn1"/>
    <dgm:cxn modelId="{165A8848-56AA-4333-A9D5-8783EF5EFB27}" type="presOf" srcId="{A39F33BD-503A-4D89-BC7C-FA92708D2FF3}" destId="{A51B4E3D-6ECF-4814-8675-8D4184A0BF2B}" srcOrd="0" destOrd="0" presId="urn:microsoft.com/office/officeart/2005/8/layout/venn1"/>
    <dgm:cxn modelId="{F302988C-4860-4285-90FE-E4559C7A4FC5}" type="presOf" srcId="{33ED8063-7F25-432B-B4F9-D65EDAACF2C1}" destId="{AD122C55-54A9-4E5C-B02D-624B035F6391}" srcOrd="0" destOrd="0" presId="urn:microsoft.com/office/officeart/2005/8/layout/venn1"/>
    <dgm:cxn modelId="{0E37B2DE-A2AE-4F36-9403-AAE0B36CACF5}" type="presParOf" srcId="{B8EC2286-040B-40F5-BE68-97AE1E52DA7D}" destId="{AD122C55-54A9-4E5C-B02D-624B035F6391}" srcOrd="0" destOrd="0" presId="urn:microsoft.com/office/officeart/2005/8/layout/venn1"/>
    <dgm:cxn modelId="{124B2198-2390-4D52-9C34-EAC15FA01806}" type="presParOf" srcId="{B8EC2286-040B-40F5-BE68-97AE1E52DA7D}" destId="{8B2AE37E-AEBD-433B-8E39-F7EC2FB391DD}" srcOrd="1" destOrd="0" presId="urn:microsoft.com/office/officeart/2005/8/layout/venn1"/>
    <dgm:cxn modelId="{F0836CFF-60A6-40E9-9EBE-CC58940AFE78}" type="presParOf" srcId="{B8EC2286-040B-40F5-BE68-97AE1E52DA7D}" destId="{A51B4E3D-6ECF-4814-8675-8D4184A0BF2B}" srcOrd="2" destOrd="0" presId="urn:microsoft.com/office/officeart/2005/8/layout/venn1"/>
    <dgm:cxn modelId="{7000ACC2-0951-4778-A5E2-AC5EFE72CB25}" type="presParOf" srcId="{B8EC2286-040B-40F5-BE68-97AE1E52DA7D}" destId="{E8DF7110-84C8-4153-A9C0-05F94570F9F8}" srcOrd="3" destOrd="0" presId="urn:microsoft.com/office/officeart/2005/8/layout/venn1"/>
  </dgm:cxnLst>
  <dgm:bg/>
  <dgm:whole/>
</dgm:dataModel>
</file>

<file path=ppt/diagrams/data3.xml><?xml version="1.0" encoding="utf-8"?>
<dgm:dataModel xmlns:dgm="http://schemas.openxmlformats.org/drawingml/2006/diagram" xmlns:a="http://schemas.openxmlformats.org/drawingml/2006/main">
  <dgm:ptLst>
    <dgm:pt modelId="{A8672BC6-733A-4990-B960-77C7F0C3751B}" type="doc">
      <dgm:prSet loTypeId="urn:microsoft.com/office/officeart/2005/8/layout/hierarchy3" loCatId="relationship" qsTypeId="urn:microsoft.com/office/officeart/2005/8/quickstyle/simple1" qsCatId="simple" csTypeId="urn:microsoft.com/office/officeart/2005/8/colors/accent1_2" csCatId="accent1" phldr="1"/>
      <dgm:spPr/>
      <dgm:t>
        <a:bodyPr/>
        <a:lstStyle/>
        <a:p>
          <a:endParaRPr lang="en-US"/>
        </a:p>
      </dgm:t>
    </dgm:pt>
    <dgm:pt modelId="{C9573882-2A71-4DCE-AE6C-85E48C2BF939}">
      <dgm:prSet/>
      <dgm:spPr>
        <a:solidFill>
          <a:srgbClr val="FF0000"/>
        </a:solidFill>
      </dgm:spPr>
      <dgm:t>
        <a:bodyPr/>
        <a:lstStyle/>
        <a:p>
          <a:pPr rtl="0"/>
          <a:r>
            <a:rPr lang="ar-SA" dirty="0" smtClean="0"/>
            <a:t>مربع با رنگ قرمز منطبق است وزن و حجم قرمز با شکل سنگین و ساکن مربع مطابقت دارد</a:t>
          </a:r>
          <a:endParaRPr lang="en-US" dirty="0"/>
        </a:p>
      </dgm:t>
    </dgm:pt>
    <dgm:pt modelId="{A75317E8-EB09-432E-9751-63CCC3A153BC}" type="parTrans" cxnId="{CEE0E9E1-77B7-4388-A8E9-D032A2C0BF8F}">
      <dgm:prSet/>
      <dgm:spPr/>
      <dgm:t>
        <a:bodyPr/>
        <a:lstStyle/>
        <a:p>
          <a:endParaRPr lang="en-US"/>
        </a:p>
      </dgm:t>
    </dgm:pt>
    <dgm:pt modelId="{5C3B4096-990C-4A6D-B122-9448E7E137CC}" type="sibTrans" cxnId="{CEE0E9E1-77B7-4388-A8E9-D032A2C0BF8F}">
      <dgm:prSet/>
      <dgm:spPr/>
      <dgm:t>
        <a:bodyPr/>
        <a:lstStyle/>
        <a:p>
          <a:endParaRPr lang="en-US"/>
        </a:p>
      </dgm:t>
    </dgm:pt>
    <dgm:pt modelId="{0A7B9A0A-E657-43CA-9356-28DDF0B62445}" type="pres">
      <dgm:prSet presAssocID="{A8672BC6-733A-4990-B960-77C7F0C3751B}" presName="diagram" presStyleCnt="0">
        <dgm:presLayoutVars>
          <dgm:chPref val="1"/>
          <dgm:dir/>
          <dgm:animOne val="branch"/>
          <dgm:animLvl val="lvl"/>
          <dgm:resizeHandles/>
        </dgm:presLayoutVars>
      </dgm:prSet>
      <dgm:spPr/>
      <dgm:t>
        <a:bodyPr/>
        <a:lstStyle/>
        <a:p>
          <a:endParaRPr lang="en-US"/>
        </a:p>
      </dgm:t>
    </dgm:pt>
    <dgm:pt modelId="{6BBA5DDB-7D26-4CDB-A2CB-6D2E6B716FD1}" type="pres">
      <dgm:prSet presAssocID="{C9573882-2A71-4DCE-AE6C-85E48C2BF939}" presName="root" presStyleCnt="0"/>
      <dgm:spPr/>
    </dgm:pt>
    <dgm:pt modelId="{F92ABC02-8C58-4B16-80E0-E67E7E6C72C3}" type="pres">
      <dgm:prSet presAssocID="{C9573882-2A71-4DCE-AE6C-85E48C2BF939}" presName="rootComposite" presStyleCnt="0"/>
      <dgm:spPr/>
    </dgm:pt>
    <dgm:pt modelId="{3F2E5FCE-DBE9-4078-8B7E-D92FCEE61F7F}" type="pres">
      <dgm:prSet presAssocID="{C9573882-2A71-4DCE-AE6C-85E48C2BF939}" presName="rootText" presStyleLbl="node1" presStyleIdx="0" presStyleCnt="1" custScaleX="59375"/>
      <dgm:spPr/>
      <dgm:t>
        <a:bodyPr/>
        <a:lstStyle/>
        <a:p>
          <a:endParaRPr lang="en-US"/>
        </a:p>
      </dgm:t>
    </dgm:pt>
    <dgm:pt modelId="{F9B9EE0C-FD01-4EFD-946B-9FD3C28677C2}" type="pres">
      <dgm:prSet presAssocID="{C9573882-2A71-4DCE-AE6C-85E48C2BF939}" presName="rootConnector" presStyleLbl="node1" presStyleIdx="0" presStyleCnt="1"/>
      <dgm:spPr/>
      <dgm:t>
        <a:bodyPr/>
        <a:lstStyle/>
        <a:p>
          <a:endParaRPr lang="en-US"/>
        </a:p>
      </dgm:t>
    </dgm:pt>
    <dgm:pt modelId="{1A825EC5-C715-4ECB-8C8E-1CF44AA43F2E}" type="pres">
      <dgm:prSet presAssocID="{C9573882-2A71-4DCE-AE6C-85E48C2BF939}" presName="childShape" presStyleCnt="0"/>
      <dgm:spPr/>
    </dgm:pt>
  </dgm:ptLst>
  <dgm:cxnLst>
    <dgm:cxn modelId="{E966E9E1-A3D2-41DB-B5D0-3E82FE1ADDAD}" type="presOf" srcId="{C9573882-2A71-4DCE-AE6C-85E48C2BF939}" destId="{3F2E5FCE-DBE9-4078-8B7E-D92FCEE61F7F}" srcOrd="0" destOrd="0" presId="urn:microsoft.com/office/officeart/2005/8/layout/hierarchy3"/>
    <dgm:cxn modelId="{CEE0E9E1-77B7-4388-A8E9-D032A2C0BF8F}" srcId="{A8672BC6-733A-4990-B960-77C7F0C3751B}" destId="{C9573882-2A71-4DCE-AE6C-85E48C2BF939}" srcOrd="0" destOrd="0" parTransId="{A75317E8-EB09-432E-9751-63CCC3A153BC}" sibTransId="{5C3B4096-990C-4A6D-B122-9448E7E137CC}"/>
    <dgm:cxn modelId="{3F492C39-03D2-460A-B485-490B4A9EF292}" type="presOf" srcId="{C9573882-2A71-4DCE-AE6C-85E48C2BF939}" destId="{F9B9EE0C-FD01-4EFD-946B-9FD3C28677C2}" srcOrd="1" destOrd="0" presId="urn:microsoft.com/office/officeart/2005/8/layout/hierarchy3"/>
    <dgm:cxn modelId="{5567B239-4B25-4670-B3B8-ACDEED15FE89}" type="presOf" srcId="{A8672BC6-733A-4990-B960-77C7F0C3751B}" destId="{0A7B9A0A-E657-43CA-9356-28DDF0B62445}" srcOrd="0" destOrd="0" presId="urn:microsoft.com/office/officeart/2005/8/layout/hierarchy3"/>
    <dgm:cxn modelId="{4DEE3D2F-A31F-4E8D-B4E3-ECADD3DD4CB0}" type="presParOf" srcId="{0A7B9A0A-E657-43CA-9356-28DDF0B62445}" destId="{6BBA5DDB-7D26-4CDB-A2CB-6D2E6B716FD1}" srcOrd="0" destOrd="0" presId="urn:microsoft.com/office/officeart/2005/8/layout/hierarchy3"/>
    <dgm:cxn modelId="{72DBEC69-5C7D-490D-93C6-652CE9668735}" type="presParOf" srcId="{6BBA5DDB-7D26-4CDB-A2CB-6D2E6B716FD1}" destId="{F92ABC02-8C58-4B16-80E0-E67E7E6C72C3}" srcOrd="0" destOrd="0" presId="urn:microsoft.com/office/officeart/2005/8/layout/hierarchy3"/>
    <dgm:cxn modelId="{246925C2-1C13-454E-B34D-3703F3B61A38}" type="presParOf" srcId="{F92ABC02-8C58-4B16-80E0-E67E7E6C72C3}" destId="{3F2E5FCE-DBE9-4078-8B7E-D92FCEE61F7F}" srcOrd="0" destOrd="0" presId="urn:microsoft.com/office/officeart/2005/8/layout/hierarchy3"/>
    <dgm:cxn modelId="{F40ED581-84D5-4DF2-92BD-830AE59CC91E}" type="presParOf" srcId="{F92ABC02-8C58-4B16-80E0-E67E7E6C72C3}" destId="{F9B9EE0C-FD01-4EFD-946B-9FD3C28677C2}" srcOrd="1" destOrd="0" presId="urn:microsoft.com/office/officeart/2005/8/layout/hierarchy3"/>
    <dgm:cxn modelId="{3DB26F0C-4444-4769-823B-D077A57B08C4}" type="presParOf" srcId="{6BBA5DDB-7D26-4CDB-A2CB-6D2E6B716FD1}" destId="{1A825EC5-C715-4ECB-8C8E-1CF44AA43F2E}" srcOrd="1" destOrd="0" presId="urn:microsoft.com/office/officeart/2005/8/layout/hierarchy3"/>
  </dgm:cxnLst>
  <dgm:bg/>
  <dgm:whole/>
</dgm:dataModel>
</file>

<file path=ppt/diagrams/data4.xml><?xml version="1.0" encoding="utf-8"?>
<dgm:dataModel xmlns:dgm="http://schemas.openxmlformats.org/drawingml/2006/diagram" xmlns:a="http://schemas.openxmlformats.org/drawingml/2006/main">
  <dgm:ptLst>
    <dgm:pt modelId="{3E18F780-4AB0-4C42-B7CF-40EADD0A06E0}"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US"/>
        </a:p>
      </dgm:t>
    </dgm:pt>
    <dgm:pt modelId="{3CABB352-665E-49FC-8DE3-BD2296F7E415}">
      <dgm:prSet/>
      <dgm:spPr>
        <a:solidFill>
          <a:srgbClr val="FFFF00"/>
        </a:solidFill>
      </dgm:spPr>
      <dgm:t>
        <a:bodyPr/>
        <a:lstStyle/>
        <a:p>
          <a:pPr rtl="0"/>
          <a:r>
            <a:rPr lang="ar-SA" dirty="0" smtClean="0"/>
            <a:t>. </a:t>
          </a:r>
          <a:r>
            <a:rPr lang="ar-SA"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rPr>
            <a:t>مثلث با زوایای حاد و تند ، تاثیر ستیزه جویی ، پرخاش و تهاجم را ایجاد می کند . مثلث سمبل تفکر است و حالت و خصوصیت بی وزن آن با زرد روشن هماهنگی دارد </a:t>
          </a:r>
          <a:r>
            <a:rPr lang="ar-SA"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en-US" dirty="0">
            <a:solidFill>
              <a:schemeClr val="bg1"/>
            </a:solidFill>
          </a:endParaRPr>
        </a:p>
      </dgm:t>
    </dgm:pt>
    <dgm:pt modelId="{4E4E8594-6846-4341-97F5-0776DCACAD73}" type="parTrans" cxnId="{8D41FC94-C924-4843-B8C1-1484663314AA}">
      <dgm:prSet/>
      <dgm:spPr/>
      <dgm:t>
        <a:bodyPr/>
        <a:lstStyle/>
        <a:p>
          <a:endParaRPr lang="en-US"/>
        </a:p>
      </dgm:t>
    </dgm:pt>
    <dgm:pt modelId="{81AA07EA-BA3C-4FAF-89EB-25621146CD0F}" type="sibTrans" cxnId="{8D41FC94-C924-4843-B8C1-1484663314AA}">
      <dgm:prSet/>
      <dgm:spPr/>
      <dgm:t>
        <a:bodyPr/>
        <a:lstStyle/>
        <a:p>
          <a:endParaRPr lang="en-US"/>
        </a:p>
      </dgm:t>
    </dgm:pt>
    <dgm:pt modelId="{A5371E16-CD93-495D-AD2F-DEE1B9D170B8}" type="pres">
      <dgm:prSet presAssocID="{3E18F780-4AB0-4C42-B7CF-40EADD0A06E0}" presName="compositeShape" presStyleCnt="0">
        <dgm:presLayoutVars>
          <dgm:chMax val="9"/>
          <dgm:dir/>
          <dgm:resizeHandles val="exact"/>
        </dgm:presLayoutVars>
      </dgm:prSet>
      <dgm:spPr/>
      <dgm:t>
        <a:bodyPr/>
        <a:lstStyle/>
        <a:p>
          <a:endParaRPr lang="en-US"/>
        </a:p>
      </dgm:t>
    </dgm:pt>
    <dgm:pt modelId="{F2D9125A-CB7E-4756-AA49-BC8FC8547301}" type="pres">
      <dgm:prSet presAssocID="{3E18F780-4AB0-4C42-B7CF-40EADD0A06E0}" presName="triangle1" presStyleLbl="node1" presStyleIdx="0" presStyleCnt="1" custScaleX="117779">
        <dgm:presLayoutVars>
          <dgm:bulletEnabled val="1"/>
        </dgm:presLayoutVars>
      </dgm:prSet>
      <dgm:spPr/>
      <dgm:t>
        <a:bodyPr/>
        <a:lstStyle/>
        <a:p>
          <a:endParaRPr lang="en-US"/>
        </a:p>
      </dgm:t>
    </dgm:pt>
  </dgm:ptLst>
  <dgm:cxnLst>
    <dgm:cxn modelId="{6E630BAD-AF0C-478F-A58C-312E0EAFB198}" type="presOf" srcId="{3E18F780-4AB0-4C42-B7CF-40EADD0A06E0}" destId="{A5371E16-CD93-495D-AD2F-DEE1B9D170B8}" srcOrd="0" destOrd="0" presId="urn:microsoft.com/office/officeart/2005/8/layout/pyramid4"/>
    <dgm:cxn modelId="{8D41FC94-C924-4843-B8C1-1484663314AA}" srcId="{3E18F780-4AB0-4C42-B7CF-40EADD0A06E0}" destId="{3CABB352-665E-49FC-8DE3-BD2296F7E415}" srcOrd="0" destOrd="0" parTransId="{4E4E8594-6846-4341-97F5-0776DCACAD73}" sibTransId="{81AA07EA-BA3C-4FAF-89EB-25621146CD0F}"/>
    <dgm:cxn modelId="{D963CB7B-F60C-4B34-9DFB-7AF7B09BA21B}" type="presOf" srcId="{3CABB352-665E-49FC-8DE3-BD2296F7E415}" destId="{F2D9125A-CB7E-4756-AA49-BC8FC8547301}" srcOrd="0" destOrd="0" presId="urn:microsoft.com/office/officeart/2005/8/layout/pyramid4"/>
    <dgm:cxn modelId="{8FE21852-81A5-440B-A461-869B8A7652CF}" type="presParOf" srcId="{A5371E16-CD93-495D-AD2F-DEE1B9D170B8}" destId="{F2D9125A-CB7E-4756-AA49-BC8FC8547301}" srcOrd="0" destOrd="0" presId="urn:microsoft.com/office/officeart/2005/8/layout/pyramid4"/>
  </dgm:cxnLst>
  <dgm:bg/>
  <dgm:whole/>
</dgm:dataModel>
</file>

<file path=ppt/diagrams/data5.xml><?xml version="1.0" encoding="utf-8"?>
<dgm:dataModel xmlns:dgm="http://schemas.openxmlformats.org/drawingml/2006/diagram" xmlns:a="http://schemas.openxmlformats.org/drawingml/2006/main">
  <dgm:ptLst>
    <dgm:pt modelId="{1E7AF865-B456-4C54-9036-684904D48ADE}" type="doc">
      <dgm:prSet loTypeId="urn:microsoft.com/office/officeart/2005/8/layout/venn1" loCatId="relationship" qsTypeId="urn:microsoft.com/office/officeart/2005/8/quickstyle/3d7" qsCatId="3D" csTypeId="urn:microsoft.com/office/officeart/2005/8/colors/accent1_2" csCatId="accent1" phldr="1"/>
      <dgm:spPr/>
      <dgm:t>
        <a:bodyPr/>
        <a:lstStyle/>
        <a:p>
          <a:endParaRPr lang="en-US"/>
        </a:p>
      </dgm:t>
    </dgm:pt>
    <dgm:pt modelId="{0839279A-DB2B-4623-984C-14CC2775F3A4}">
      <dgm:prSet/>
      <dgm:spPr>
        <a:solidFill>
          <a:srgbClr val="00B0F0">
            <a:alpha val="50000"/>
          </a:srgbClr>
        </a:solidFill>
      </dgm:spPr>
      <dgm:t>
        <a:bodyPr>
          <a:scene3d>
            <a:camera prst="orthographicFront"/>
            <a:lightRig rig="balanced" dir="t">
              <a:rot lat="0" lon="0" rev="2100000"/>
            </a:lightRig>
          </a:scene3d>
          <a:sp3d extrusionH="57150" prstMaterial="metal">
            <a:bevelT w="38100" h="25400"/>
            <a:contourClr>
              <a:schemeClr val="bg2"/>
            </a:contourClr>
          </a:sp3d>
        </a:bodyPr>
        <a:lstStyle/>
        <a:p>
          <a:pPr rtl="0"/>
          <a:r>
            <a:rPr lang="ar-SA" b="1" cap="none" spc="0" dirty="0" smtClean="0">
              <a:ln w="50800"/>
              <a:solidFill>
                <a:schemeClr val="bg1">
                  <a:shade val="50000"/>
                </a:schemeClr>
              </a:solidFill>
              <a:effectLst>
                <a:glow rad="228600">
                  <a:schemeClr val="accent4">
                    <a:satMod val="175000"/>
                    <a:alpha val="40000"/>
                  </a:schemeClr>
                </a:glow>
              </a:effectLst>
            </a:rPr>
            <a:t>دایره برعکس مربع ، احساسات را ملایم و معتدل می کند و حس آرامش و حرکت آرام و آهسته را القاء می نماید . دایره سمبل روح است که در درون خود همواره در حال حرکت  است .</a:t>
          </a:r>
          <a:endParaRPr lang="en-US" b="1" cap="none" spc="0" dirty="0">
            <a:ln w="50800"/>
            <a:solidFill>
              <a:schemeClr val="bg1">
                <a:shade val="50000"/>
              </a:schemeClr>
            </a:solidFill>
            <a:effectLst>
              <a:glow rad="228600">
                <a:schemeClr val="accent4">
                  <a:satMod val="175000"/>
                  <a:alpha val="40000"/>
                </a:schemeClr>
              </a:glow>
            </a:effectLst>
          </a:endParaRPr>
        </a:p>
      </dgm:t>
    </dgm:pt>
    <dgm:pt modelId="{584FD7DF-B8A1-45A6-8F83-12AA4CD935E5}" type="parTrans" cxnId="{01046185-7AAD-4290-B52E-56BA324948DB}">
      <dgm:prSet/>
      <dgm:spPr/>
      <dgm:t>
        <a:bodyPr/>
        <a:lstStyle/>
        <a:p>
          <a:endParaRPr lang="en-US"/>
        </a:p>
      </dgm:t>
    </dgm:pt>
    <dgm:pt modelId="{4BBFD543-FF30-4FF7-B14F-3338540375A0}" type="sibTrans" cxnId="{01046185-7AAD-4290-B52E-56BA324948DB}">
      <dgm:prSet/>
      <dgm:spPr/>
      <dgm:t>
        <a:bodyPr/>
        <a:lstStyle/>
        <a:p>
          <a:endParaRPr lang="en-US"/>
        </a:p>
      </dgm:t>
    </dgm:pt>
    <dgm:pt modelId="{2091E09E-161B-47E7-AF76-D2ABABE652B4}" type="pres">
      <dgm:prSet presAssocID="{1E7AF865-B456-4C54-9036-684904D48ADE}" presName="compositeShape" presStyleCnt="0">
        <dgm:presLayoutVars>
          <dgm:chMax val="7"/>
          <dgm:dir/>
          <dgm:resizeHandles val="exact"/>
        </dgm:presLayoutVars>
      </dgm:prSet>
      <dgm:spPr/>
      <dgm:t>
        <a:bodyPr/>
        <a:lstStyle/>
        <a:p>
          <a:endParaRPr lang="en-US"/>
        </a:p>
      </dgm:t>
    </dgm:pt>
    <dgm:pt modelId="{E80BEE31-C46A-49DC-B507-4969BB01F2C8}" type="pres">
      <dgm:prSet presAssocID="{0839279A-DB2B-4623-984C-14CC2775F3A4}" presName="circ1TxSh" presStyleLbl="vennNode1" presStyleIdx="0" presStyleCnt="1" custLinFactNeighborX="-1578" custLinFactNeighborY="-607"/>
      <dgm:spPr/>
      <dgm:t>
        <a:bodyPr/>
        <a:lstStyle/>
        <a:p>
          <a:endParaRPr lang="en-US"/>
        </a:p>
      </dgm:t>
    </dgm:pt>
  </dgm:ptLst>
  <dgm:cxnLst>
    <dgm:cxn modelId="{A5758DC7-66F6-4E4C-922E-97CC6E601D3C}" type="presOf" srcId="{1E7AF865-B456-4C54-9036-684904D48ADE}" destId="{2091E09E-161B-47E7-AF76-D2ABABE652B4}" srcOrd="0" destOrd="0" presId="urn:microsoft.com/office/officeart/2005/8/layout/venn1"/>
    <dgm:cxn modelId="{2D894693-EF83-430C-A9B2-CA75CDEFA32B}" type="presOf" srcId="{0839279A-DB2B-4623-984C-14CC2775F3A4}" destId="{E80BEE31-C46A-49DC-B507-4969BB01F2C8}" srcOrd="0" destOrd="0" presId="urn:microsoft.com/office/officeart/2005/8/layout/venn1"/>
    <dgm:cxn modelId="{01046185-7AAD-4290-B52E-56BA324948DB}" srcId="{1E7AF865-B456-4C54-9036-684904D48ADE}" destId="{0839279A-DB2B-4623-984C-14CC2775F3A4}" srcOrd="0" destOrd="0" parTransId="{584FD7DF-B8A1-45A6-8F83-12AA4CD935E5}" sibTransId="{4BBFD543-FF30-4FF7-B14F-3338540375A0}"/>
    <dgm:cxn modelId="{B8AE4551-86AE-4FCD-8CE6-331AFF6593AE}" type="presParOf" srcId="{2091E09E-161B-47E7-AF76-D2ABABE652B4}" destId="{E80BEE31-C46A-49DC-B507-4969BB01F2C8}" srcOrd="0" destOrd="0" presId="urn:microsoft.com/office/officeart/2005/8/layout/venn1"/>
  </dgm:cxnLst>
  <dgm:bg/>
  <dgm:whole/>
</dgm:dataModel>
</file>

<file path=ppt/diagrams/data6.xml><?xml version="1.0" encoding="utf-8"?>
<dgm:dataModel xmlns:dgm="http://schemas.openxmlformats.org/drawingml/2006/diagram" xmlns:a="http://schemas.openxmlformats.org/drawingml/2006/main">
  <dgm:ptLst>
    <dgm:pt modelId="{11378C4D-AB65-4136-8EBB-515AB1531661}"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en-US"/>
        </a:p>
      </dgm:t>
    </dgm:pt>
    <dgm:pt modelId="{CFA008FF-4344-4303-9989-7C65A8A32314}">
      <dgm:prSet custT="1"/>
      <dgm:spPr>
        <a:solidFill>
          <a:schemeClr val="accent6">
            <a:lumMod val="20000"/>
            <a:lumOff val="80000"/>
            <a:alpha val="90000"/>
          </a:schemeClr>
        </a:solidFill>
      </dgm:spPr>
      <dgm:t>
        <a:bodyPr>
          <a:prstTxWarp prst="textStop">
            <a:avLst/>
          </a:prstTxWarp>
        </a:bodyPr>
        <a:lstStyle/>
        <a:p>
          <a:pPr rtl="1"/>
          <a:r>
            <a:rPr lang="fa-IR" sz="2400" b="1" cap="none" spc="0" baseline="0" dirty="0" smtClean="0">
              <a:ln w="12700">
                <a:solidFill>
                  <a:schemeClr val="tx2">
                    <a:satMod val="155000"/>
                  </a:schemeClr>
                </a:solidFill>
                <a:prstDash val="solid"/>
              </a:ln>
              <a:solidFill>
                <a:srgbClr val="003399"/>
              </a:solidFill>
              <a:effectLst>
                <a:outerShdw blurRad="50800" dist="38100" dir="8100000" algn="tr" rotWithShape="0">
                  <a:prstClr val="black">
                    <a:alpha val="40000"/>
                  </a:prstClr>
                </a:outerShdw>
                <a:reflection blurRad="6350" stA="55000" endA="50" endPos="85000" dist="29997" dir="5400000" sy="-100000" algn="bl" rotWithShape="0"/>
              </a:effectLst>
            </a:rPr>
            <a:t>تاثیر</a:t>
          </a:r>
          <a:r>
            <a:rPr lang="fa-IR" sz="2400" b="1" cap="none" spc="0" baseline="0" dirty="0" smtClean="0">
              <a:ln w="12700">
                <a:solidFill>
                  <a:schemeClr val="tx2">
                    <a:satMod val="155000"/>
                  </a:schemeClr>
                </a:solidFill>
                <a:prstDash val="solid"/>
              </a:ln>
              <a:solidFill>
                <a:srgbClr val="FF0000"/>
              </a:solidFill>
              <a:effectLst>
                <a:outerShdw blurRad="50800" dist="38100" dir="8100000" algn="tr" rotWithShape="0">
                  <a:prstClr val="black">
                    <a:alpha val="40000"/>
                  </a:prstClr>
                </a:outerShdw>
                <a:reflection blurRad="6350" stA="55000" endA="50" endPos="85000" dist="29997" dir="5400000" sy="-100000" algn="bl" rotWithShape="0"/>
              </a:effectLst>
            </a:rPr>
            <a:t> روانشناسی </a:t>
          </a:r>
          <a:r>
            <a:rPr lang="fa-IR" sz="2400" b="1" cap="none" spc="0" baseline="0" dirty="0" smtClean="0">
              <a:ln w="12700">
                <a:solidFill>
                  <a:schemeClr val="tx2">
                    <a:satMod val="155000"/>
                  </a:schemeClr>
                </a:solidFill>
                <a:prstDash val="solid"/>
              </a:ln>
              <a:solidFill>
                <a:srgbClr val="FFFF00"/>
              </a:solidFill>
              <a:effectLst>
                <a:outerShdw blurRad="50800" dist="38100" dir="8100000" algn="tr" rotWithShape="0">
                  <a:prstClr val="black">
                    <a:alpha val="40000"/>
                  </a:prstClr>
                </a:outerShdw>
                <a:reflection blurRad="6350" stA="55000" endA="50" endPos="85000" dist="29997" dir="5400000" sy="-100000" algn="bl" rotWithShape="0"/>
              </a:effectLst>
            </a:rPr>
            <a:t>رنگها</a:t>
          </a:r>
          <a:r>
            <a:rPr lang="fa-IR" sz="2400" b="1" cap="none" spc="0" baseline="0" dirty="0" smtClean="0">
              <a:ln w="12700">
                <a:solidFill>
                  <a:schemeClr val="tx2">
                    <a:satMod val="155000"/>
                  </a:schemeClr>
                </a:solidFill>
                <a:prstDash val="solid"/>
              </a:ln>
              <a:solidFill>
                <a:srgbClr val="FF0000"/>
              </a:solidFill>
              <a:effectLst>
                <a:outerShdw blurRad="50800" dist="38100" dir="8100000" algn="tr" rotWithShape="0">
                  <a:prstClr val="black">
                    <a:alpha val="40000"/>
                  </a:prstClr>
                </a:outerShdw>
                <a:reflection blurRad="6350" stA="55000" endA="50" endPos="85000" dist="29997" dir="5400000" sy="-100000" algn="bl" rotWithShape="0"/>
              </a:effectLst>
            </a:rPr>
            <a:t> </a:t>
          </a:r>
          <a:endParaRPr lang="en-US" sz="2400" b="1" cap="none" spc="0" baseline="0" dirty="0">
            <a:ln w="12700">
              <a:solidFill>
                <a:schemeClr val="tx2">
                  <a:satMod val="155000"/>
                </a:schemeClr>
              </a:solidFill>
              <a:prstDash val="solid"/>
            </a:ln>
            <a:solidFill>
              <a:srgbClr val="FF0000"/>
            </a:solidFill>
            <a:effectLst>
              <a:outerShdw blurRad="50800" dist="38100" dir="8100000" algn="tr" rotWithShape="0">
                <a:prstClr val="black">
                  <a:alpha val="40000"/>
                </a:prstClr>
              </a:outerShdw>
              <a:reflection blurRad="6350" stA="55000" endA="50" endPos="85000" dist="29997" dir="5400000" sy="-100000" algn="bl" rotWithShape="0"/>
            </a:effectLst>
          </a:endParaRPr>
        </a:p>
      </dgm:t>
    </dgm:pt>
    <dgm:pt modelId="{34E1C2F3-C774-4A83-9239-559297CA1188}" type="parTrans" cxnId="{979FADDB-6342-48B5-AF5B-FCCAB03593C3}">
      <dgm:prSet/>
      <dgm:spPr/>
      <dgm:t>
        <a:bodyPr/>
        <a:lstStyle/>
        <a:p>
          <a:endParaRPr lang="en-US"/>
        </a:p>
      </dgm:t>
    </dgm:pt>
    <dgm:pt modelId="{2066DDCA-EA8E-4E4E-A6DF-004C167EA719}" type="sibTrans" cxnId="{979FADDB-6342-48B5-AF5B-FCCAB03593C3}">
      <dgm:prSet/>
      <dgm:spPr/>
      <dgm:t>
        <a:bodyPr/>
        <a:lstStyle/>
        <a:p>
          <a:endParaRPr lang="en-US"/>
        </a:p>
      </dgm:t>
    </dgm:pt>
    <dgm:pt modelId="{B235072C-DA52-44C9-91C5-E8FACBDDFF33}">
      <dgm:prSet custT="1"/>
      <dgm:spPr>
        <a:solidFill>
          <a:srgbClr val="FF99FF">
            <a:alpha val="90000"/>
          </a:srgbClr>
        </a:solidFill>
      </dgm:spPr>
      <dgm:t>
        <a:bodyPr/>
        <a:lstStyle/>
        <a:p>
          <a:pPr rtl="1"/>
          <a:r>
            <a:rPr lang="fa-IR" sz="1400" dirty="0" smtClean="0"/>
            <a:t>رنگهای مختلف هر کدام دارای یک اثر ویژه روانی بر روی بیننده هستند . این اثر بیش از هر چیز تابع سه عامل  است : </a:t>
          </a:r>
          <a:endParaRPr lang="en-US" sz="1400" dirty="0"/>
        </a:p>
      </dgm:t>
    </dgm:pt>
    <dgm:pt modelId="{1D290917-78C4-4C76-A6D8-1B9F1EBFC993}" type="parTrans" cxnId="{AF1500F3-8FA0-4CC4-A4DE-D636378D846F}">
      <dgm:prSet/>
      <dgm:spPr/>
      <dgm:t>
        <a:bodyPr/>
        <a:lstStyle/>
        <a:p>
          <a:endParaRPr lang="en-US"/>
        </a:p>
      </dgm:t>
    </dgm:pt>
    <dgm:pt modelId="{69E71732-72EB-487C-B723-4FB37259B401}" type="sibTrans" cxnId="{AF1500F3-8FA0-4CC4-A4DE-D636378D846F}">
      <dgm:prSet/>
      <dgm:spPr/>
      <dgm:t>
        <a:bodyPr/>
        <a:lstStyle/>
        <a:p>
          <a:endParaRPr lang="en-US"/>
        </a:p>
      </dgm:t>
    </dgm:pt>
    <dgm:pt modelId="{D5238457-68CC-4F13-90E7-08B30183EF59}">
      <dgm:prSet/>
      <dgm:spPr>
        <a:solidFill>
          <a:srgbClr val="FF0066">
            <a:alpha val="90000"/>
          </a:srgbClr>
        </a:solidFill>
      </dgm:spPr>
      <dgm:t>
        <a:bodyPr/>
        <a:lstStyle/>
        <a:p>
          <a:pPr rtl="1"/>
          <a:r>
            <a:rPr lang="fa-IR" dirty="0" smtClean="0"/>
            <a:t>الف ) مکانی که رنگ در آن به کار رفته است : آبی آسمان بر فراز قله های پوشیده از برف برای ما رنگی دلپذیر است ، اما همین رنگ آبی بر روی دیوار های خانه ی ما حتی در تابستان نیز به ما احساس سرما می دهد .</a:t>
          </a:r>
          <a:endParaRPr lang="en-US" dirty="0"/>
        </a:p>
      </dgm:t>
    </dgm:pt>
    <dgm:pt modelId="{9A62A67E-7523-4A15-8B21-D61C17F232F3}" type="parTrans" cxnId="{4AF6F30E-C1E1-4782-B8F1-46C91CC0C15D}">
      <dgm:prSet/>
      <dgm:spPr/>
      <dgm:t>
        <a:bodyPr/>
        <a:lstStyle/>
        <a:p>
          <a:endParaRPr lang="en-US"/>
        </a:p>
      </dgm:t>
    </dgm:pt>
    <dgm:pt modelId="{A6D3984D-24CD-4DE4-9809-96642BE8F47D}" type="sibTrans" cxnId="{4AF6F30E-C1E1-4782-B8F1-46C91CC0C15D}">
      <dgm:prSet/>
      <dgm:spPr/>
      <dgm:t>
        <a:bodyPr/>
        <a:lstStyle/>
        <a:p>
          <a:endParaRPr lang="en-US"/>
        </a:p>
      </dgm:t>
    </dgm:pt>
    <dgm:pt modelId="{CB61E829-0694-4DD5-90A7-BB6421A1F175}">
      <dgm:prSet/>
      <dgm:spPr>
        <a:solidFill>
          <a:schemeClr val="accent3">
            <a:lumMod val="75000"/>
            <a:alpha val="90000"/>
          </a:schemeClr>
        </a:solidFill>
      </dgm:spPr>
      <dgm:t>
        <a:bodyPr/>
        <a:lstStyle/>
        <a:p>
          <a:pPr rtl="1"/>
          <a:r>
            <a:rPr lang="fa-IR" dirty="0" smtClean="0"/>
            <a:t>ب ) فرهنگ ، یا به عبارت دیگر واحد های قیاس ذهنی که در هر جا به گونه ای اعتبار دارند . برای نمونه رنگهای سیاه و سفید در ژاپن از اهمیت بیشتری نسبت به کشور های غربی برخور دارند . از آن گذشته برخی رنگها در پاره ای از فرهنگ ها دارای ارزش نمادین نیز هستند . برای نمونه در چین باستان رنگ زرد ، رنگ پادشاهان بوده و به این دلیل نیز نشانه ای از قدرت نیز بشمار می رفته . </a:t>
          </a:r>
          <a:endParaRPr lang="en-US" dirty="0"/>
        </a:p>
      </dgm:t>
    </dgm:pt>
    <dgm:pt modelId="{A9958F3F-28A7-4839-A1A2-CDF54C94C672}" type="parTrans" cxnId="{94B7BADF-24BC-4BD9-B1C2-DD5D460EAA84}">
      <dgm:prSet/>
      <dgm:spPr/>
      <dgm:t>
        <a:bodyPr/>
        <a:lstStyle/>
        <a:p>
          <a:endParaRPr lang="en-US"/>
        </a:p>
      </dgm:t>
    </dgm:pt>
    <dgm:pt modelId="{3CB894B9-CCD7-4DFA-A411-209D75F10C60}" type="sibTrans" cxnId="{94B7BADF-24BC-4BD9-B1C2-DD5D460EAA84}">
      <dgm:prSet/>
      <dgm:spPr/>
      <dgm:t>
        <a:bodyPr/>
        <a:lstStyle/>
        <a:p>
          <a:endParaRPr lang="en-US"/>
        </a:p>
      </dgm:t>
    </dgm:pt>
    <dgm:pt modelId="{07AABEE6-2A56-4433-9234-13556BFE4321}">
      <dgm:prSet custT="1"/>
      <dgm:spPr>
        <a:solidFill>
          <a:schemeClr val="accent5">
            <a:lumMod val="60000"/>
            <a:lumOff val="40000"/>
            <a:alpha val="90000"/>
          </a:schemeClr>
        </a:solidFill>
      </dgm:spPr>
      <dgm:t>
        <a:bodyPr/>
        <a:lstStyle/>
        <a:p>
          <a:pPr rtl="1"/>
          <a:r>
            <a:rPr lang="fa-IR" sz="1400" dirty="0" smtClean="0"/>
            <a:t>ج ) عوامل اجتماعی – روانی که بر بینننده اثر دارند  : به احتمال قوی نظر یک جراح در مورد رنگ قرمز با نظر یک تاجر شراب اختلاف دارد.</a:t>
          </a:r>
          <a:endParaRPr lang="en-US" sz="1400" dirty="0"/>
        </a:p>
      </dgm:t>
    </dgm:pt>
    <dgm:pt modelId="{AA2C6BFD-DF41-4AEE-BEC7-F226F9E1C7E9}" type="parTrans" cxnId="{5D83EEE1-4BAB-41F3-A8CF-9425B74EE972}">
      <dgm:prSet/>
      <dgm:spPr/>
      <dgm:t>
        <a:bodyPr/>
        <a:lstStyle/>
        <a:p>
          <a:endParaRPr lang="en-US"/>
        </a:p>
      </dgm:t>
    </dgm:pt>
    <dgm:pt modelId="{C1B07834-1275-4067-8F72-DE19C7F002A6}" type="sibTrans" cxnId="{5D83EEE1-4BAB-41F3-A8CF-9425B74EE972}">
      <dgm:prSet/>
      <dgm:spPr/>
      <dgm:t>
        <a:bodyPr/>
        <a:lstStyle/>
        <a:p>
          <a:endParaRPr lang="en-US"/>
        </a:p>
      </dgm:t>
    </dgm:pt>
    <dgm:pt modelId="{6AB95A0C-12E4-487D-B21A-4AE2B4E468AD}" type="pres">
      <dgm:prSet presAssocID="{11378C4D-AB65-4136-8EBB-515AB1531661}" presName="compositeShape" presStyleCnt="0">
        <dgm:presLayoutVars>
          <dgm:dir/>
          <dgm:resizeHandles/>
        </dgm:presLayoutVars>
      </dgm:prSet>
      <dgm:spPr/>
      <dgm:t>
        <a:bodyPr/>
        <a:lstStyle/>
        <a:p>
          <a:endParaRPr lang="en-US"/>
        </a:p>
      </dgm:t>
    </dgm:pt>
    <dgm:pt modelId="{640D9629-487C-40F1-88FC-B8C6EEE5B913}" type="pres">
      <dgm:prSet presAssocID="{11378C4D-AB65-4136-8EBB-515AB1531661}" presName="pyramid" presStyleLbl="node1" presStyleIdx="0" presStyleCnt="1"/>
      <dgm:spPr>
        <a:solidFill>
          <a:srgbClr val="FFFF00"/>
        </a:solidFill>
      </dgm:spPr>
    </dgm:pt>
    <dgm:pt modelId="{56226D2D-E137-4C93-AC0C-8365999A37DF}" type="pres">
      <dgm:prSet presAssocID="{11378C4D-AB65-4136-8EBB-515AB1531661}" presName="theList" presStyleCnt="0"/>
      <dgm:spPr/>
    </dgm:pt>
    <dgm:pt modelId="{31634D93-9F1F-4DCD-8F6C-443A59267B1C}" type="pres">
      <dgm:prSet presAssocID="{CFA008FF-4344-4303-9989-7C65A8A32314}" presName="aNode" presStyleLbl="fgAcc1" presStyleIdx="0" presStyleCnt="5">
        <dgm:presLayoutVars>
          <dgm:bulletEnabled val="1"/>
        </dgm:presLayoutVars>
      </dgm:prSet>
      <dgm:spPr/>
      <dgm:t>
        <a:bodyPr/>
        <a:lstStyle/>
        <a:p>
          <a:endParaRPr lang="en-US"/>
        </a:p>
      </dgm:t>
    </dgm:pt>
    <dgm:pt modelId="{D70D1B61-9B40-41B4-83B7-71F5D9AE4322}" type="pres">
      <dgm:prSet presAssocID="{CFA008FF-4344-4303-9989-7C65A8A32314}" presName="aSpace" presStyleCnt="0"/>
      <dgm:spPr/>
    </dgm:pt>
    <dgm:pt modelId="{94BC01AE-2228-4198-BC67-20E2CFFA1B4E}" type="pres">
      <dgm:prSet presAssocID="{B235072C-DA52-44C9-91C5-E8FACBDDFF33}" presName="aNode" presStyleLbl="fgAcc1" presStyleIdx="1" presStyleCnt="5">
        <dgm:presLayoutVars>
          <dgm:bulletEnabled val="1"/>
        </dgm:presLayoutVars>
      </dgm:prSet>
      <dgm:spPr/>
      <dgm:t>
        <a:bodyPr/>
        <a:lstStyle/>
        <a:p>
          <a:endParaRPr lang="en-US"/>
        </a:p>
      </dgm:t>
    </dgm:pt>
    <dgm:pt modelId="{353DD1D3-172E-42B4-8031-C92C2DF18098}" type="pres">
      <dgm:prSet presAssocID="{B235072C-DA52-44C9-91C5-E8FACBDDFF33}" presName="aSpace" presStyleCnt="0"/>
      <dgm:spPr/>
    </dgm:pt>
    <dgm:pt modelId="{53748C89-27DB-4C67-AABE-5334D9DCC8E0}" type="pres">
      <dgm:prSet presAssocID="{D5238457-68CC-4F13-90E7-08B30183EF59}" presName="aNode" presStyleLbl="fgAcc1" presStyleIdx="2" presStyleCnt="5">
        <dgm:presLayoutVars>
          <dgm:bulletEnabled val="1"/>
        </dgm:presLayoutVars>
      </dgm:prSet>
      <dgm:spPr/>
      <dgm:t>
        <a:bodyPr/>
        <a:lstStyle/>
        <a:p>
          <a:endParaRPr lang="en-US"/>
        </a:p>
      </dgm:t>
    </dgm:pt>
    <dgm:pt modelId="{F3C4B452-D095-48C4-80FE-1C0BFA9DAFD1}" type="pres">
      <dgm:prSet presAssocID="{D5238457-68CC-4F13-90E7-08B30183EF59}" presName="aSpace" presStyleCnt="0"/>
      <dgm:spPr/>
    </dgm:pt>
    <dgm:pt modelId="{160D4BC0-816A-4801-BFF0-E509D7E97A51}" type="pres">
      <dgm:prSet presAssocID="{CB61E829-0694-4DD5-90A7-BB6421A1F175}" presName="aNode" presStyleLbl="fgAcc1" presStyleIdx="3" presStyleCnt="5">
        <dgm:presLayoutVars>
          <dgm:bulletEnabled val="1"/>
        </dgm:presLayoutVars>
      </dgm:prSet>
      <dgm:spPr/>
      <dgm:t>
        <a:bodyPr/>
        <a:lstStyle/>
        <a:p>
          <a:endParaRPr lang="en-US"/>
        </a:p>
      </dgm:t>
    </dgm:pt>
    <dgm:pt modelId="{A64F6B89-9892-4E20-A9DC-D075CC0594BF}" type="pres">
      <dgm:prSet presAssocID="{CB61E829-0694-4DD5-90A7-BB6421A1F175}" presName="aSpace" presStyleCnt="0"/>
      <dgm:spPr/>
    </dgm:pt>
    <dgm:pt modelId="{A746EBCE-6261-41C9-955C-47830C5EE48C}" type="pres">
      <dgm:prSet presAssocID="{07AABEE6-2A56-4433-9234-13556BFE4321}" presName="aNode" presStyleLbl="fgAcc1" presStyleIdx="4" presStyleCnt="5">
        <dgm:presLayoutVars>
          <dgm:bulletEnabled val="1"/>
        </dgm:presLayoutVars>
      </dgm:prSet>
      <dgm:spPr/>
      <dgm:t>
        <a:bodyPr/>
        <a:lstStyle/>
        <a:p>
          <a:endParaRPr lang="en-US"/>
        </a:p>
      </dgm:t>
    </dgm:pt>
    <dgm:pt modelId="{580ADF45-78C5-4F84-9D74-9DF12624EA41}" type="pres">
      <dgm:prSet presAssocID="{07AABEE6-2A56-4433-9234-13556BFE4321}" presName="aSpace" presStyleCnt="0"/>
      <dgm:spPr/>
    </dgm:pt>
  </dgm:ptLst>
  <dgm:cxnLst>
    <dgm:cxn modelId="{4CB60C04-8B00-4DF8-83FC-8DD421DA489D}" type="presOf" srcId="{B235072C-DA52-44C9-91C5-E8FACBDDFF33}" destId="{94BC01AE-2228-4198-BC67-20E2CFFA1B4E}" srcOrd="0" destOrd="0" presId="urn:microsoft.com/office/officeart/2005/8/layout/pyramid2"/>
    <dgm:cxn modelId="{F4BA5DE3-071F-460C-87D4-7B42F621D9DC}" type="presOf" srcId="{CB61E829-0694-4DD5-90A7-BB6421A1F175}" destId="{160D4BC0-816A-4801-BFF0-E509D7E97A51}" srcOrd="0" destOrd="0" presId="urn:microsoft.com/office/officeart/2005/8/layout/pyramid2"/>
    <dgm:cxn modelId="{AF1500F3-8FA0-4CC4-A4DE-D636378D846F}" srcId="{11378C4D-AB65-4136-8EBB-515AB1531661}" destId="{B235072C-DA52-44C9-91C5-E8FACBDDFF33}" srcOrd="1" destOrd="0" parTransId="{1D290917-78C4-4C76-A6D8-1B9F1EBFC993}" sibTransId="{69E71732-72EB-487C-B723-4FB37259B401}"/>
    <dgm:cxn modelId="{A267577D-9483-4891-884F-33F03BD68883}" type="presOf" srcId="{07AABEE6-2A56-4433-9234-13556BFE4321}" destId="{A746EBCE-6261-41C9-955C-47830C5EE48C}" srcOrd="0" destOrd="0" presId="urn:microsoft.com/office/officeart/2005/8/layout/pyramid2"/>
    <dgm:cxn modelId="{5D83EEE1-4BAB-41F3-A8CF-9425B74EE972}" srcId="{11378C4D-AB65-4136-8EBB-515AB1531661}" destId="{07AABEE6-2A56-4433-9234-13556BFE4321}" srcOrd="4" destOrd="0" parTransId="{AA2C6BFD-DF41-4AEE-BEC7-F226F9E1C7E9}" sibTransId="{C1B07834-1275-4067-8F72-DE19C7F002A6}"/>
    <dgm:cxn modelId="{94B7BADF-24BC-4BD9-B1C2-DD5D460EAA84}" srcId="{11378C4D-AB65-4136-8EBB-515AB1531661}" destId="{CB61E829-0694-4DD5-90A7-BB6421A1F175}" srcOrd="3" destOrd="0" parTransId="{A9958F3F-28A7-4839-A1A2-CDF54C94C672}" sibTransId="{3CB894B9-CCD7-4DFA-A411-209D75F10C60}"/>
    <dgm:cxn modelId="{7F380A74-D871-4578-8AA3-7F08D2BD65AF}" type="presOf" srcId="{D5238457-68CC-4F13-90E7-08B30183EF59}" destId="{53748C89-27DB-4C67-AABE-5334D9DCC8E0}" srcOrd="0" destOrd="0" presId="urn:microsoft.com/office/officeart/2005/8/layout/pyramid2"/>
    <dgm:cxn modelId="{4AF6F30E-C1E1-4782-B8F1-46C91CC0C15D}" srcId="{11378C4D-AB65-4136-8EBB-515AB1531661}" destId="{D5238457-68CC-4F13-90E7-08B30183EF59}" srcOrd="2" destOrd="0" parTransId="{9A62A67E-7523-4A15-8B21-D61C17F232F3}" sibTransId="{A6D3984D-24CD-4DE4-9809-96642BE8F47D}"/>
    <dgm:cxn modelId="{979FADDB-6342-48B5-AF5B-FCCAB03593C3}" srcId="{11378C4D-AB65-4136-8EBB-515AB1531661}" destId="{CFA008FF-4344-4303-9989-7C65A8A32314}" srcOrd="0" destOrd="0" parTransId="{34E1C2F3-C774-4A83-9239-559297CA1188}" sibTransId="{2066DDCA-EA8E-4E4E-A6DF-004C167EA719}"/>
    <dgm:cxn modelId="{8526FCFD-A92C-4FC1-AE20-020E003822A3}" type="presOf" srcId="{CFA008FF-4344-4303-9989-7C65A8A32314}" destId="{31634D93-9F1F-4DCD-8F6C-443A59267B1C}" srcOrd="0" destOrd="0" presId="urn:microsoft.com/office/officeart/2005/8/layout/pyramid2"/>
    <dgm:cxn modelId="{4C741930-D9BD-464F-9D20-F144925B9FCB}" type="presOf" srcId="{11378C4D-AB65-4136-8EBB-515AB1531661}" destId="{6AB95A0C-12E4-487D-B21A-4AE2B4E468AD}" srcOrd="0" destOrd="0" presId="urn:microsoft.com/office/officeart/2005/8/layout/pyramid2"/>
    <dgm:cxn modelId="{7F75ACD1-BEF2-4F77-9D22-FA142EA7AD1B}" type="presParOf" srcId="{6AB95A0C-12E4-487D-B21A-4AE2B4E468AD}" destId="{640D9629-487C-40F1-88FC-B8C6EEE5B913}" srcOrd="0" destOrd="0" presId="urn:microsoft.com/office/officeart/2005/8/layout/pyramid2"/>
    <dgm:cxn modelId="{92C33CA0-CBEE-49E1-A241-0395C0875D2D}" type="presParOf" srcId="{6AB95A0C-12E4-487D-B21A-4AE2B4E468AD}" destId="{56226D2D-E137-4C93-AC0C-8365999A37DF}" srcOrd="1" destOrd="0" presId="urn:microsoft.com/office/officeart/2005/8/layout/pyramid2"/>
    <dgm:cxn modelId="{257957C1-ECC1-43C6-8281-B690FC2DE538}" type="presParOf" srcId="{56226D2D-E137-4C93-AC0C-8365999A37DF}" destId="{31634D93-9F1F-4DCD-8F6C-443A59267B1C}" srcOrd="0" destOrd="0" presId="urn:microsoft.com/office/officeart/2005/8/layout/pyramid2"/>
    <dgm:cxn modelId="{FBFE1075-97C0-414D-A800-C3F2DDE4E100}" type="presParOf" srcId="{56226D2D-E137-4C93-AC0C-8365999A37DF}" destId="{D70D1B61-9B40-41B4-83B7-71F5D9AE4322}" srcOrd="1" destOrd="0" presId="urn:microsoft.com/office/officeart/2005/8/layout/pyramid2"/>
    <dgm:cxn modelId="{99C6C6C0-82C3-408B-B08A-8B9E316FD65F}" type="presParOf" srcId="{56226D2D-E137-4C93-AC0C-8365999A37DF}" destId="{94BC01AE-2228-4198-BC67-20E2CFFA1B4E}" srcOrd="2" destOrd="0" presId="urn:microsoft.com/office/officeart/2005/8/layout/pyramid2"/>
    <dgm:cxn modelId="{5557D404-2A6B-4E57-96C6-F69EA85A51CE}" type="presParOf" srcId="{56226D2D-E137-4C93-AC0C-8365999A37DF}" destId="{353DD1D3-172E-42B4-8031-C92C2DF18098}" srcOrd="3" destOrd="0" presId="urn:microsoft.com/office/officeart/2005/8/layout/pyramid2"/>
    <dgm:cxn modelId="{4C0ED0CF-6DC4-49F9-A0D0-0392CB715A61}" type="presParOf" srcId="{56226D2D-E137-4C93-AC0C-8365999A37DF}" destId="{53748C89-27DB-4C67-AABE-5334D9DCC8E0}" srcOrd="4" destOrd="0" presId="urn:microsoft.com/office/officeart/2005/8/layout/pyramid2"/>
    <dgm:cxn modelId="{B64CF207-27D9-4880-AF1C-7910EA8AD0AD}" type="presParOf" srcId="{56226D2D-E137-4C93-AC0C-8365999A37DF}" destId="{F3C4B452-D095-48C4-80FE-1C0BFA9DAFD1}" srcOrd="5" destOrd="0" presId="urn:microsoft.com/office/officeart/2005/8/layout/pyramid2"/>
    <dgm:cxn modelId="{C312E217-7312-46EC-BC9B-8BFD824A685F}" type="presParOf" srcId="{56226D2D-E137-4C93-AC0C-8365999A37DF}" destId="{160D4BC0-816A-4801-BFF0-E509D7E97A51}" srcOrd="6" destOrd="0" presId="urn:microsoft.com/office/officeart/2005/8/layout/pyramid2"/>
    <dgm:cxn modelId="{42D264DB-2B27-4EBB-8DC3-A254785FB580}" type="presParOf" srcId="{56226D2D-E137-4C93-AC0C-8365999A37DF}" destId="{A64F6B89-9892-4E20-A9DC-D075CC0594BF}" srcOrd="7" destOrd="0" presId="urn:microsoft.com/office/officeart/2005/8/layout/pyramid2"/>
    <dgm:cxn modelId="{CBFECAAC-1CD0-41FF-BC32-CE75C5EAE874}" type="presParOf" srcId="{56226D2D-E137-4C93-AC0C-8365999A37DF}" destId="{A746EBCE-6261-41C9-955C-47830C5EE48C}" srcOrd="8" destOrd="0" presId="urn:microsoft.com/office/officeart/2005/8/layout/pyramid2"/>
    <dgm:cxn modelId="{3AB38D43-B313-47D2-A3B9-D6774BC128CD}" type="presParOf" srcId="{56226D2D-E137-4C93-AC0C-8365999A37DF}" destId="{580ADF45-78C5-4F84-9D74-9DF12624EA41}" srcOrd="9" destOrd="0" presId="urn:microsoft.com/office/officeart/2005/8/layout/pyramid2"/>
  </dgm:cxnLst>
  <dgm:bg/>
  <dgm:whole/>
</dgm:dataModel>
</file>

<file path=ppt/diagrams/data7.xml><?xml version="1.0" encoding="utf-8"?>
<dgm:dataModel xmlns:dgm="http://schemas.openxmlformats.org/drawingml/2006/diagram" xmlns:a="http://schemas.openxmlformats.org/drawingml/2006/main">
  <dgm:ptLst>
    <dgm:pt modelId="{F7E6DC11-8BF8-492F-8696-4A5B274F40AE}"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9E414CF5-5AAB-4C4E-ABDC-E87545C910EF}">
      <dgm:prSet/>
      <dgm:spPr>
        <a:solidFill>
          <a:schemeClr val="accent6">
            <a:lumMod val="75000"/>
          </a:schemeClr>
        </a:solidFill>
      </dgm:spPr>
      <dgm:t>
        <a:bodyPr/>
        <a:lstStyle/>
        <a:p>
          <a:pPr rtl="0"/>
          <a:r>
            <a:rPr lang="ar-SA" dirty="0" smtClean="0"/>
            <a:t>اغلب روان‌شناسان به رنگ درمانی به دیده شک و تردید می‌نگرند و می‌گویند که درباره تاثیرات احتمالی رنگ‌ها اغراق شده و رنگ‌ها در فرهنگ‌های مختلف، معانی متفاوتی دارند. پژوهش‌ها نشان داده‌اند که در بسیاری از موارد، تاثیرات رنگ‌ها در تغییر حالت افراد، تاثیراتی زودگذر و موقتی بوده است. برای مثال، قراردادن افراد در اتاق آبی ممکن است در ابتدا احساس آرامش در آن‌ها به وجود آورد ام٠ا این اثر پس از آن که آن‌ها آرامششان را بازیافتند، به تدریج کاهش خواهد یافت.</a:t>
          </a:r>
          <a:endParaRPr lang="en-US" dirty="0"/>
        </a:p>
      </dgm:t>
    </dgm:pt>
    <dgm:pt modelId="{3C486983-46F8-4688-B182-F0533C52423B}" type="parTrans" cxnId="{A136386C-3844-4AAC-9733-8FC32F814946}">
      <dgm:prSet/>
      <dgm:spPr/>
      <dgm:t>
        <a:bodyPr/>
        <a:lstStyle/>
        <a:p>
          <a:endParaRPr lang="en-US"/>
        </a:p>
      </dgm:t>
    </dgm:pt>
    <dgm:pt modelId="{0E9CE77B-2AA1-48B1-854C-BD680D1377E8}" type="sibTrans" cxnId="{A136386C-3844-4AAC-9733-8FC32F814946}">
      <dgm:prSet/>
      <dgm:spPr/>
      <dgm:t>
        <a:bodyPr/>
        <a:lstStyle/>
        <a:p>
          <a:endParaRPr lang="en-US"/>
        </a:p>
      </dgm:t>
    </dgm:pt>
    <dgm:pt modelId="{A0FA7B8B-5052-4C10-9B3B-9A48FD8CC2F1}" type="pres">
      <dgm:prSet presAssocID="{F7E6DC11-8BF8-492F-8696-4A5B274F40AE}" presName="CompostProcess" presStyleCnt="0">
        <dgm:presLayoutVars>
          <dgm:dir/>
          <dgm:resizeHandles val="exact"/>
        </dgm:presLayoutVars>
      </dgm:prSet>
      <dgm:spPr/>
      <dgm:t>
        <a:bodyPr/>
        <a:lstStyle/>
        <a:p>
          <a:endParaRPr lang="en-US"/>
        </a:p>
      </dgm:t>
    </dgm:pt>
    <dgm:pt modelId="{81B342DF-1092-4CFC-A67A-D64FFEFB3ED1}" type="pres">
      <dgm:prSet presAssocID="{F7E6DC11-8BF8-492F-8696-4A5B274F40AE}" presName="arrow" presStyleLbl="bgShp" presStyleIdx="0" presStyleCnt="1"/>
      <dgm:spPr>
        <a:solidFill>
          <a:srgbClr val="0070C0"/>
        </a:solidFill>
      </dgm:spPr>
    </dgm:pt>
    <dgm:pt modelId="{C246D83C-902A-4AA9-96D7-E40A4B50B86C}" type="pres">
      <dgm:prSet presAssocID="{F7E6DC11-8BF8-492F-8696-4A5B274F40AE}" presName="linearProcess" presStyleCnt="0"/>
      <dgm:spPr/>
    </dgm:pt>
    <dgm:pt modelId="{3D5F8D26-B91F-450A-B1E4-AE83697C6702}" type="pres">
      <dgm:prSet presAssocID="{9E414CF5-5AAB-4C4E-ABDC-E87545C910EF}" presName="textNode" presStyleLbl="node1" presStyleIdx="0" presStyleCnt="1" custScaleY="162709" custLinFactNeighborX="-1118">
        <dgm:presLayoutVars>
          <dgm:bulletEnabled val="1"/>
        </dgm:presLayoutVars>
      </dgm:prSet>
      <dgm:spPr/>
      <dgm:t>
        <a:bodyPr/>
        <a:lstStyle/>
        <a:p>
          <a:endParaRPr lang="en-US"/>
        </a:p>
      </dgm:t>
    </dgm:pt>
  </dgm:ptLst>
  <dgm:cxnLst>
    <dgm:cxn modelId="{379AC582-582E-49D4-8882-CEC3E53CF78D}" type="presOf" srcId="{9E414CF5-5AAB-4C4E-ABDC-E87545C910EF}" destId="{3D5F8D26-B91F-450A-B1E4-AE83697C6702}" srcOrd="0" destOrd="0" presId="urn:microsoft.com/office/officeart/2005/8/layout/hProcess9"/>
    <dgm:cxn modelId="{853CDFA4-9C7B-45A0-B66A-9C2C168595AD}" type="presOf" srcId="{F7E6DC11-8BF8-492F-8696-4A5B274F40AE}" destId="{A0FA7B8B-5052-4C10-9B3B-9A48FD8CC2F1}" srcOrd="0" destOrd="0" presId="urn:microsoft.com/office/officeart/2005/8/layout/hProcess9"/>
    <dgm:cxn modelId="{A136386C-3844-4AAC-9733-8FC32F814946}" srcId="{F7E6DC11-8BF8-492F-8696-4A5B274F40AE}" destId="{9E414CF5-5AAB-4C4E-ABDC-E87545C910EF}" srcOrd="0" destOrd="0" parTransId="{3C486983-46F8-4688-B182-F0533C52423B}" sibTransId="{0E9CE77B-2AA1-48B1-854C-BD680D1377E8}"/>
    <dgm:cxn modelId="{43C08E21-861B-4A8E-9C3E-3390074CFC76}" type="presParOf" srcId="{A0FA7B8B-5052-4C10-9B3B-9A48FD8CC2F1}" destId="{81B342DF-1092-4CFC-A67A-D64FFEFB3ED1}" srcOrd="0" destOrd="0" presId="urn:microsoft.com/office/officeart/2005/8/layout/hProcess9"/>
    <dgm:cxn modelId="{F58E4390-57EE-4A82-AEA8-DDA4711805A5}" type="presParOf" srcId="{A0FA7B8B-5052-4C10-9B3B-9A48FD8CC2F1}" destId="{C246D83C-902A-4AA9-96D7-E40A4B50B86C}" srcOrd="1" destOrd="0" presId="urn:microsoft.com/office/officeart/2005/8/layout/hProcess9"/>
    <dgm:cxn modelId="{B3DDCFE1-FECF-416A-AD89-76A7127D14A1}" type="presParOf" srcId="{C246D83C-902A-4AA9-96D7-E40A4B50B86C}" destId="{3D5F8D26-B91F-450A-B1E4-AE83697C6702}" srcOrd="0" destOrd="0" presId="urn:microsoft.com/office/officeart/2005/8/layout/hProcess9"/>
  </dgm:cxnLst>
  <dgm:bg/>
  <dgm:whole/>
</dgm:dataModel>
</file>

<file path=ppt/diagrams/data8.xml><?xml version="1.0" encoding="utf-8"?>
<dgm:dataModel xmlns:dgm="http://schemas.openxmlformats.org/drawingml/2006/diagram" xmlns:a="http://schemas.openxmlformats.org/drawingml/2006/main">
  <dgm:ptLst>
    <dgm:pt modelId="{162867ED-316A-4021-B860-EE3B723477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F062505-E74D-4F57-8807-B074416063F1}">
      <dgm:prSet custT="1"/>
      <dgm:spPr>
        <a:solidFill>
          <a:srgbClr val="F5AE87"/>
        </a:solidFill>
      </dgm:spPr>
      <dgm:t>
        <a:bodyPr/>
        <a:lstStyle/>
        <a:p>
          <a:pPr rtl="1"/>
          <a:r>
            <a:rPr lang="ar-SA" sz="2800" b="1" cap="none" spc="0" dirty="0" smtClean="0">
              <a:ln w="12700">
                <a:solidFill>
                  <a:schemeClr val="tx2">
                    <a:satMod val="155000"/>
                  </a:schemeClr>
                </a:solidFill>
                <a:prstDash val="solid"/>
              </a:ln>
              <a:solidFill>
                <a:srgbClr val="66FFFF"/>
              </a:solidFill>
              <a:effectLst>
                <a:outerShdw blurRad="41275" dist="20320" dir="1800000" algn="tl" rotWithShape="0">
                  <a:srgbClr val="000000">
                    <a:alpha val="40000"/>
                  </a:srgbClr>
                </a:outerShdw>
              </a:effectLst>
            </a:rPr>
            <a:t>روان‌شناسی رنگ‌های مختلف </a:t>
          </a:r>
          <a:endParaRPr lang="en-US" sz="2800" b="1" cap="none" spc="0" dirty="0">
            <a:ln w="12700">
              <a:solidFill>
                <a:schemeClr val="tx2">
                  <a:satMod val="155000"/>
                </a:schemeClr>
              </a:solidFill>
              <a:prstDash val="solid"/>
            </a:ln>
            <a:solidFill>
              <a:srgbClr val="66FFFF"/>
            </a:solidFill>
            <a:effectLst>
              <a:outerShdw blurRad="41275" dist="20320" dir="1800000" algn="tl" rotWithShape="0">
                <a:srgbClr val="000000">
                  <a:alpha val="40000"/>
                </a:srgbClr>
              </a:outerShdw>
            </a:effectLst>
          </a:endParaRPr>
        </a:p>
      </dgm:t>
    </dgm:pt>
    <dgm:pt modelId="{7875F226-0161-4D63-AAB0-5D4F062FE297}" type="parTrans" cxnId="{9966347D-6CA4-494B-8D11-33E1603277E2}">
      <dgm:prSet/>
      <dgm:spPr/>
      <dgm:t>
        <a:bodyPr/>
        <a:lstStyle/>
        <a:p>
          <a:endParaRPr lang="en-US"/>
        </a:p>
      </dgm:t>
    </dgm:pt>
    <dgm:pt modelId="{1E9B1F37-9026-4471-A49A-115D6504FCD5}" type="sibTrans" cxnId="{9966347D-6CA4-494B-8D11-33E1603277E2}">
      <dgm:prSet/>
      <dgm:spPr/>
      <dgm:t>
        <a:bodyPr/>
        <a:lstStyle/>
        <a:p>
          <a:endParaRPr lang="en-US"/>
        </a:p>
      </dgm:t>
    </dgm:pt>
    <dgm:pt modelId="{3344BF14-2790-4FD8-A90D-04A1A51E2ED7}">
      <dgm:prSet custT="1"/>
      <dgm:spPr>
        <a:solidFill>
          <a:schemeClr val="accent3">
            <a:lumMod val="40000"/>
            <a:lumOff val="60000"/>
          </a:schemeClr>
        </a:solidFill>
      </dgm:spPr>
      <dgm:t>
        <a:bodyPr/>
        <a:lstStyle/>
        <a:p>
          <a:pPr rtl="1"/>
          <a:r>
            <a:rPr lang="ar-SA" sz="2400" b="1" dirty="0" smtClean="0">
              <a:solidFill>
                <a:schemeClr val="bg1"/>
              </a:solidFill>
            </a:rPr>
            <a:t>1ـ  روان‌شناسی رنگ سیاه </a:t>
          </a:r>
          <a:endParaRPr lang="en-US" sz="2400" dirty="0">
            <a:solidFill>
              <a:schemeClr val="bg1"/>
            </a:solidFill>
          </a:endParaRPr>
        </a:p>
      </dgm:t>
    </dgm:pt>
    <dgm:pt modelId="{E586474D-E844-49BB-8B3C-2C78C393BD12}" type="parTrans" cxnId="{32793BB1-99A0-4928-A6B5-4F1D25781375}">
      <dgm:prSet/>
      <dgm:spPr/>
      <dgm:t>
        <a:bodyPr/>
        <a:lstStyle/>
        <a:p>
          <a:endParaRPr lang="en-US"/>
        </a:p>
      </dgm:t>
    </dgm:pt>
    <dgm:pt modelId="{EA98E8EF-63AC-441B-A5E6-B843A6F8CF4E}" type="sibTrans" cxnId="{32793BB1-99A0-4928-A6B5-4F1D25781375}">
      <dgm:prSet/>
      <dgm:spPr/>
      <dgm:t>
        <a:bodyPr/>
        <a:lstStyle/>
        <a:p>
          <a:endParaRPr lang="en-US"/>
        </a:p>
      </dgm:t>
    </dgm:pt>
    <dgm:pt modelId="{DD762CF7-B298-4F26-8ACE-622244F3D910}">
      <dgm:prSet custT="1"/>
      <dgm:spPr>
        <a:solidFill>
          <a:srgbClr val="E9603B"/>
        </a:solidFill>
      </dgm:spPr>
      <dgm:t>
        <a:bodyPr/>
        <a:lstStyle/>
        <a:p>
          <a:pPr rtl="1"/>
          <a:r>
            <a:rPr lang="ar-SA" sz="1800" b="1" dirty="0" smtClean="0">
              <a:solidFill>
                <a:schemeClr val="bg1"/>
              </a:solidFill>
            </a:rPr>
            <a:t>سیاه تمام نورها در طیف رنگ‌ها را جذب می‌کند. </a:t>
          </a:r>
          <a:endParaRPr lang="en-US" sz="1800" dirty="0">
            <a:solidFill>
              <a:schemeClr val="bg1"/>
            </a:solidFill>
          </a:endParaRPr>
        </a:p>
      </dgm:t>
    </dgm:pt>
    <dgm:pt modelId="{7E1DBA19-1C13-4FBC-BE9D-9DC565048C50}" type="parTrans" cxnId="{41437740-189D-4B05-B052-A83F104B582D}">
      <dgm:prSet/>
      <dgm:spPr/>
      <dgm:t>
        <a:bodyPr/>
        <a:lstStyle/>
        <a:p>
          <a:endParaRPr lang="en-US"/>
        </a:p>
      </dgm:t>
    </dgm:pt>
    <dgm:pt modelId="{ACD527C3-66A8-4169-8A6B-30D5A3CEC85B}" type="sibTrans" cxnId="{41437740-189D-4B05-B052-A83F104B582D}">
      <dgm:prSet/>
      <dgm:spPr/>
      <dgm:t>
        <a:bodyPr/>
        <a:lstStyle/>
        <a:p>
          <a:endParaRPr lang="en-US"/>
        </a:p>
      </dgm:t>
    </dgm:pt>
    <dgm:pt modelId="{60F13AAB-9BA3-441C-AC77-A910CE91768D}">
      <dgm:prSet custT="1"/>
      <dgm:spPr>
        <a:solidFill>
          <a:schemeClr val="accent6">
            <a:lumMod val="60000"/>
            <a:lumOff val="40000"/>
          </a:schemeClr>
        </a:solidFill>
      </dgm:spPr>
      <dgm:t>
        <a:bodyPr/>
        <a:lstStyle/>
        <a:p>
          <a:pPr rtl="1"/>
          <a:r>
            <a:rPr lang="ar-SA" sz="1600" b="1" dirty="0" smtClean="0">
              <a:solidFill>
                <a:schemeClr val="bg1"/>
              </a:solidFill>
            </a:rPr>
            <a:t>سیاه معمولاً به عنوان نماد ترس یا شیطان مورد استفاده قرار می‌گیرد ام٠ا به عنوان نشانگر قدرت نیز شناخته می‌شود. از رنگ سیاه برای نشان دادن شخصیت‌های خطرناک مثل دراکولا و یا جادوگران استفاده می‌ش</a:t>
          </a:r>
          <a:r>
            <a:rPr lang="ar-SA" sz="1300" b="1" dirty="0" smtClean="0"/>
            <a:t>ود. </a:t>
          </a:r>
          <a:endParaRPr lang="en-US" sz="1300" dirty="0"/>
        </a:p>
      </dgm:t>
    </dgm:pt>
    <dgm:pt modelId="{3C534E4F-51C1-4FB3-A127-CECF65383258}" type="parTrans" cxnId="{593DBDFD-8627-4818-B265-9CB02042CADD}">
      <dgm:prSet/>
      <dgm:spPr/>
      <dgm:t>
        <a:bodyPr/>
        <a:lstStyle/>
        <a:p>
          <a:endParaRPr lang="en-US"/>
        </a:p>
      </dgm:t>
    </dgm:pt>
    <dgm:pt modelId="{B62D175D-4676-475D-834D-94066B19DC4F}" type="sibTrans" cxnId="{593DBDFD-8627-4818-B265-9CB02042CADD}">
      <dgm:prSet/>
      <dgm:spPr/>
      <dgm:t>
        <a:bodyPr/>
        <a:lstStyle/>
        <a:p>
          <a:endParaRPr lang="en-US"/>
        </a:p>
      </dgm:t>
    </dgm:pt>
    <dgm:pt modelId="{23503B72-D0C5-4C0E-867D-29448EEC484A}">
      <dgm:prSet/>
      <dgm:spPr>
        <a:solidFill>
          <a:srgbClr val="FFFF00"/>
        </a:solidFill>
      </dgm:spPr>
      <dgm:t>
        <a:bodyPr/>
        <a:lstStyle/>
        <a:p>
          <a:pPr rtl="1"/>
          <a:r>
            <a:rPr lang="ar-SA" b="1" dirty="0" smtClean="0">
              <a:solidFill>
                <a:schemeClr val="bg1"/>
              </a:solidFill>
            </a:rPr>
            <a:t>رنگ سیاه در بسیاری از فرهنگ‌ها برای مراسم سوگواری مورد استفاده قرار می‌گیرد. این رنگ همچنین نشانگر غمگینی، جذابیت جنسی و رسمی بودن است. </a:t>
          </a:r>
          <a:endParaRPr lang="en-US" dirty="0">
            <a:solidFill>
              <a:schemeClr val="bg1"/>
            </a:solidFill>
          </a:endParaRPr>
        </a:p>
      </dgm:t>
    </dgm:pt>
    <dgm:pt modelId="{85165921-0EF0-4743-B174-C5CA3EC159EA}" type="parTrans" cxnId="{9FB08319-36AB-4329-A9B8-26A6A17FDAC3}">
      <dgm:prSet/>
      <dgm:spPr/>
      <dgm:t>
        <a:bodyPr/>
        <a:lstStyle/>
        <a:p>
          <a:endParaRPr lang="en-US"/>
        </a:p>
      </dgm:t>
    </dgm:pt>
    <dgm:pt modelId="{B4DCAF8D-91C1-4235-B790-A06318329497}" type="sibTrans" cxnId="{9FB08319-36AB-4329-A9B8-26A6A17FDAC3}">
      <dgm:prSet/>
      <dgm:spPr/>
      <dgm:t>
        <a:bodyPr/>
        <a:lstStyle/>
        <a:p>
          <a:endParaRPr lang="en-US"/>
        </a:p>
      </dgm:t>
    </dgm:pt>
    <dgm:pt modelId="{F453148B-DD98-4B00-B862-77E0E5FF9585}">
      <dgm:prSet custT="1"/>
      <dgm:spPr>
        <a:solidFill>
          <a:srgbClr val="67BEC7"/>
        </a:solidFill>
      </dgm:spPr>
      <dgm:t>
        <a:bodyPr/>
        <a:lstStyle/>
        <a:p>
          <a:pPr rtl="1"/>
          <a:r>
            <a:rPr lang="ar-SA" sz="2400" b="1" dirty="0" smtClean="0">
              <a:solidFill>
                <a:schemeClr val="bg1"/>
              </a:solidFill>
            </a:rPr>
            <a:t>در مصر قدیم، رنگ سیاه نشانگر زندگی و تو</a:t>
          </a:r>
          <a:r>
            <a:rPr lang="fa-IR" sz="2400" b="1" dirty="0" smtClean="0">
              <a:solidFill>
                <a:schemeClr val="bg1"/>
              </a:solidFill>
            </a:rPr>
            <a:t>ل</a:t>
          </a:r>
          <a:r>
            <a:rPr lang="ar-SA" sz="2400" b="1" dirty="0" smtClean="0">
              <a:solidFill>
                <a:schemeClr val="bg1"/>
              </a:solidFill>
            </a:rPr>
            <a:t>د دوباره بود. </a:t>
          </a:r>
          <a:endParaRPr lang="en-US" sz="2400" dirty="0">
            <a:solidFill>
              <a:schemeClr val="bg1"/>
            </a:solidFill>
          </a:endParaRPr>
        </a:p>
      </dgm:t>
    </dgm:pt>
    <dgm:pt modelId="{D261A261-F7EC-468C-8B44-F1462B747F5B}" type="parTrans" cxnId="{3D550CF1-8D8D-44FD-A28B-B7ECBF7F57CB}">
      <dgm:prSet/>
      <dgm:spPr/>
      <dgm:t>
        <a:bodyPr/>
        <a:lstStyle/>
        <a:p>
          <a:endParaRPr lang="en-US"/>
        </a:p>
      </dgm:t>
    </dgm:pt>
    <dgm:pt modelId="{D4E868B0-E2FA-412D-AB9F-F0B2288AFB61}" type="sibTrans" cxnId="{3D550CF1-8D8D-44FD-A28B-B7ECBF7F57CB}">
      <dgm:prSet/>
      <dgm:spPr/>
      <dgm:t>
        <a:bodyPr/>
        <a:lstStyle/>
        <a:p>
          <a:endParaRPr lang="en-US"/>
        </a:p>
      </dgm:t>
    </dgm:pt>
    <dgm:pt modelId="{914ECC21-45F1-4127-8D9D-C556A07466C4}">
      <dgm:prSet/>
      <dgm:spPr>
        <a:solidFill>
          <a:srgbClr val="7030A0"/>
        </a:solidFill>
      </dgm:spPr>
      <dgm:t>
        <a:bodyPr/>
        <a:lstStyle/>
        <a:p>
          <a:pPr rtl="1"/>
          <a:r>
            <a:rPr lang="ar-SA" b="1" dirty="0" smtClean="0">
              <a:solidFill>
                <a:schemeClr val="bg1"/>
              </a:solidFill>
            </a:rPr>
            <a:t>رنگ سیاه معمولاً به دلیل لاغر نشان دادن در نمایش‌های مد مورد استفاده قرار می‌گیرد. </a:t>
          </a:r>
          <a:endParaRPr lang="en-US" dirty="0">
            <a:solidFill>
              <a:schemeClr val="bg1"/>
            </a:solidFill>
          </a:endParaRPr>
        </a:p>
      </dgm:t>
    </dgm:pt>
    <dgm:pt modelId="{6E53FFA2-25CA-4C71-9071-47EF6BDF3B50}" type="parTrans" cxnId="{35BEFECF-5C1F-4134-9088-8A1B58684DE6}">
      <dgm:prSet/>
      <dgm:spPr/>
      <dgm:t>
        <a:bodyPr/>
        <a:lstStyle/>
        <a:p>
          <a:endParaRPr lang="en-US"/>
        </a:p>
      </dgm:t>
    </dgm:pt>
    <dgm:pt modelId="{0CA2F2C5-31DA-45BC-881D-EF7374177C8C}" type="sibTrans" cxnId="{35BEFECF-5C1F-4134-9088-8A1B58684DE6}">
      <dgm:prSet/>
      <dgm:spPr/>
      <dgm:t>
        <a:bodyPr/>
        <a:lstStyle/>
        <a:p>
          <a:endParaRPr lang="en-US"/>
        </a:p>
      </dgm:t>
    </dgm:pt>
    <dgm:pt modelId="{4B8F1179-BCA4-482C-811F-A2504894F355}" type="pres">
      <dgm:prSet presAssocID="{162867ED-316A-4021-B860-EE3B72347702}" presName="linear" presStyleCnt="0">
        <dgm:presLayoutVars>
          <dgm:animLvl val="lvl"/>
          <dgm:resizeHandles val="exact"/>
        </dgm:presLayoutVars>
      </dgm:prSet>
      <dgm:spPr/>
      <dgm:t>
        <a:bodyPr/>
        <a:lstStyle/>
        <a:p>
          <a:endParaRPr lang="en-US"/>
        </a:p>
      </dgm:t>
    </dgm:pt>
    <dgm:pt modelId="{1EDC3DCA-5195-44C9-B77D-78100C83CC79}" type="pres">
      <dgm:prSet presAssocID="{7F062505-E74D-4F57-8807-B074416063F1}" presName="parentText" presStyleLbl="node1" presStyleIdx="0" presStyleCnt="7" custScaleX="37500" custLinFactNeighborY="-1352">
        <dgm:presLayoutVars>
          <dgm:chMax val="0"/>
          <dgm:bulletEnabled val="1"/>
        </dgm:presLayoutVars>
      </dgm:prSet>
      <dgm:spPr/>
      <dgm:t>
        <a:bodyPr/>
        <a:lstStyle/>
        <a:p>
          <a:endParaRPr lang="en-US"/>
        </a:p>
      </dgm:t>
    </dgm:pt>
    <dgm:pt modelId="{AB6B28ED-4A15-468D-AB70-735ED3B4337E}" type="pres">
      <dgm:prSet presAssocID="{1E9B1F37-9026-4471-A49A-115D6504FCD5}" presName="spacer" presStyleCnt="0"/>
      <dgm:spPr/>
    </dgm:pt>
    <dgm:pt modelId="{7043C64C-0C1B-46C5-9EF6-DE0F67A30F87}" type="pres">
      <dgm:prSet presAssocID="{3344BF14-2790-4FD8-A90D-04A1A51E2ED7}" presName="parentText" presStyleLbl="node1" presStyleIdx="1" presStyleCnt="7" custScaleX="46181">
        <dgm:presLayoutVars>
          <dgm:chMax val="0"/>
          <dgm:bulletEnabled val="1"/>
        </dgm:presLayoutVars>
      </dgm:prSet>
      <dgm:spPr/>
      <dgm:t>
        <a:bodyPr/>
        <a:lstStyle/>
        <a:p>
          <a:endParaRPr lang="en-US"/>
        </a:p>
      </dgm:t>
    </dgm:pt>
    <dgm:pt modelId="{C3B2F9CF-2300-4CFE-9FD9-002E0A4F8D9B}" type="pres">
      <dgm:prSet presAssocID="{EA98E8EF-63AC-441B-A5E6-B843A6F8CF4E}" presName="spacer" presStyleCnt="0"/>
      <dgm:spPr/>
    </dgm:pt>
    <dgm:pt modelId="{AD9A85B2-072C-409F-98BC-D9FFA2CF57D5}" type="pres">
      <dgm:prSet presAssocID="{DD762CF7-B298-4F26-8ACE-622244F3D910}" presName="parentText" presStyleLbl="node1" presStyleIdx="2" presStyleCnt="7" custScaleX="56598">
        <dgm:presLayoutVars>
          <dgm:chMax val="0"/>
          <dgm:bulletEnabled val="1"/>
        </dgm:presLayoutVars>
      </dgm:prSet>
      <dgm:spPr/>
      <dgm:t>
        <a:bodyPr/>
        <a:lstStyle/>
        <a:p>
          <a:endParaRPr lang="en-US"/>
        </a:p>
      </dgm:t>
    </dgm:pt>
    <dgm:pt modelId="{BFF5294A-4369-42F0-8A5C-5D8F2E2BAE1C}" type="pres">
      <dgm:prSet presAssocID="{ACD527C3-66A8-4169-8A6B-30D5A3CEC85B}" presName="spacer" presStyleCnt="0"/>
      <dgm:spPr/>
    </dgm:pt>
    <dgm:pt modelId="{74B739F1-3E38-4C6A-89FB-074C8A5A270D}" type="pres">
      <dgm:prSet presAssocID="{60F13AAB-9BA3-441C-AC77-A910CE91768D}" presName="parentText" presStyleLbl="node1" presStyleIdx="3" presStyleCnt="7" custScaleX="77431">
        <dgm:presLayoutVars>
          <dgm:chMax val="0"/>
          <dgm:bulletEnabled val="1"/>
        </dgm:presLayoutVars>
      </dgm:prSet>
      <dgm:spPr/>
      <dgm:t>
        <a:bodyPr/>
        <a:lstStyle/>
        <a:p>
          <a:endParaRPr lang="en-US"/>
        </a:p>
      </dgm:t>
    </dgm:pt>
    <dgm:pt modelId="{C9728ED1-8C77-4C6A-854F-A7E685F0FBA0}" type="pres">
      <dgm:prSet presAssocID="{B62D175D-4676-475D-834D-94066B19DC4F}" presName="spacer" presStyleCnt="0"/>
      <dgm:spPr/>
    </dgm:pt>
    <dgm:pt modelId="{6A7ED007-912C-4989-AA0D-CDA136484EF4}" type="pres">
      <dgm:prSet presAssocID="{23503B72-D0C5-4C0E-867D-29448EEC484A}" presName="parentText" presStyleLbl="node1" presStyleIdx="4" presStyleCnt="7" custScaleX="87848" custLinFactNeighborY="-64130">
        <dgm:presLayoutVars>
          <dgm:chMax val="0"/>
          <dgm:bulletEnabled val="1"/>
        </dgm:presLayoutVars>
      </dgm:prSet>
      <dgm:spPr/>
      <dgm:t>
        <a:bodyPr/>
        <a:lstStyle/>
        <a:p>
          <a:endParaRPr lang="en-US"/>
        </a:p>
      </dgm:t>
    </dgm:pt>
    <dgm:pt modelId="{6E034F52-A4CC-46AF-8EC3-176852256851}" type="pres">
      <dgm:prSet presAssocID="{B4DCAF8D-91C1-4235-B790-A06318329497}" presName="spacer" presStyleCnt="0"/>
      <dgm:spPr/>
    </dgm:pt>
    <dgm:pt modelId="{21E6FA16-E0D6-4C65-A8B2-6658775B9504}" type="pres">
      <dgm:prSet presAssocID="{F453148B-DD98-4B00-B862-77E0E5FF9585}" presName="parentText" presStyleLbl="node1" presStyleIdx="5" presStyleCnt="7" custScaleX="94792" custLinFactY="-6021" custLinFactNeighborX="0" custLinFactNeighborY="-100000">
        <dgm:presLayoutVars>
          <dgm:chMax val="0"/>
          <dgm:bulletEnabled val="1"/>
        </dgm:presLayoutVars>
      </dgm:prSet>
      <dgm:spPr/>
      <dgm:t>
        <a:bodyPr/>
        <a:lstStyle/>
        <a:p>
          <a:endParaRPr lang="en-US"/>
        </a:p>
      </dgm:t>
    </dgm:pt>
    <dgm:pt modelId="{44C38280-4C0D-472D-AAFB-F54F394FC71F}" type="pres">
      <dgm:prSet presAssocID="{D4E868B0-E2FA-412D-AB9F-F0B2288AFB61}" presName="spacer" presStyleCnt="0"/>
      <dgm:spPr/>
    </dgm:pt>
    <dgm:pt modelId="{2ED1C8FB-BC06-4697-B8C5-EA731551E5EA}" type="pres">
      <dgm:prSet presAssocID="{914ECC21-45F1-4127-8D9D-C556A07466C4}" presName="parentText" presStyleLbl="node1" presStyleIdx="6" presStyleCnt="7" custLinFactY="-14615" custLinFactNeighborY="-100000">
        <dgm:presLayoutVars>
          <dgm:chMax val="0"/>
          <dgm:bulletEnabled val="1"/>
        </dgm:presLayoutVars>
      </dgm:prSet>
      <dgm:spPr/>
      <dgm:t>
        <a:bodyPr/>
        <a:lstStyle/>
        <a:p>
          <a:endParaRPr lang="en-US"/>
        </a:p>
      </dgm:t>
    </dgm:pt>
  </dgm:ptLst>
  <dgm:cxnLst>
    <dgm:cxn modelId="{35BEFECF-5C1F-4134-9088-8A1B58684DE6}" srcId="{162867ED-316A-4021-B860-EE3B72347702}" destId="{914ECC21-45F1-4127-8D9D-C556A07466C4}" srcOrd="6" destOrd="0" parTransId="{6E53FFA2-25CA-4C71-9071-47EF6BDF3B50}" sibTransId="{0CA2F2C5-31DA-45BC-881D-EF7374177C8C}"/>
    <dgm:cxn modelId="{9966347D-6CA4-494B-8D11-33E1603277E2}" srcId="{162867ED-316A-4021-B860-EE3B72347702}" destId="{7F062505-E74D-4F57-8807-B074416063F1}" srcOrd="0" destOrd="0" parTransId="{7875F226-0161-4D63-AAB0-5D4F062FE297}" sibTransId="{1E9B1F37-9026-4471-A49A-115D6504FCD5}"/>
    <dgm:cxn modelId="{4AF7B3B2-4842-45DC-B7C8-C510D85C3695}" type="presOf" srcId="{60F13AAB-9BA3-441C-AC77-A910CE91768D}" destId="{74B739F1-3E38-4C6A-89FB-074C8A5A270D}" srcOrd="0" destOrd="0" presId="urn:microsoft.com/office/officeart/2005/8/layout/vList2"/>
    <dgm:cxn modelId="{32793BB1-99A0-4928-A6B5-4F1D25781375}" srcId="{162867ED-316A-4021-B860-EE3B72347702}" destId="{3344BF14-2790-4FD8-A90D-04A1A51E2ED7}" srcOrd="1" destOrd="0" parTransId="{E586474D-E844-49BB-8B3C-2C78C393BD12}" sibTransId="{EA98E8EF-63AC-441B-A5E6-B843A6F8CF4E}"/>
    <dgm:cxn modelId="{70B68989-0CEE-465F-8F84-2B090C561802}" type="presOf" srcId="{3344BF14-2790-4FD8-A90D-04A1A51E2ED7}" destId="{7043C64C-0C1B-46C5-9EF6-DE0F67A30F87}" srcOrd="0" destOrd="0" presId="urn:microsoft.com/office/officeart/2005/8/layout/vList2"/>
    <dgm:cxn modelId="{74150EE0-7A15-490C-B156-447099D8F92A}" type="presOf" srcId="{F453148B-DD98-4B00-B862-77E0E5FF9585}" destId="{21E6FA16-E0D6-4C65-A8B2-6658775B9504}" srcOrd="0" destOrd="0" presId="urn:microsoft.com/office/officeart/2005/8/layout/vList2"/>
    <dgm:cxn modelId="{41437740-189D-4B05-B052-A83F104B582D}" srcId="{162867ED-316A-4021-B860-EE3B72347702}" destId="{DD762CF7-B298-4F26-8ACE-622244F3D910}" srcOrd="2" destOrd="0" parTransId="{7E1DBA19-1C13-4FBC-BE9D-9DC565048C50}" sibTransId="{ACD527C3-66A8-4169-8A6B-30D5A3CEC85B}"/>
    <dgm:cxn modelId="{FE203BF8-4F63-4D07-B138-6A4A1FBAED1C}" type="presOf" srcId="{162867ED-316A-4021-B860-EE3B72347702}" destId="{4B8F1179-BCA4-482C-811F-A2504894F355}" srcOrd="0" destOrd="0" presId="urn:microsoft.com/office/officeart/2005/8/layout/vList2"/>
    <dgm:cxn modelId="{F3A3BEC9-C198-42E0-818E-BC2D76EFBD03}" type="presOf" srcId="{914ECC21-45F1-4127-8D9D-C556A07466C4}" destId="{2ED1C8FB-BC06-4697-B8C5-EA731551E5EA}" srcOrd="0" destOrd="0" presId="urn:microsoft.com/office/officeart/2005/8/layout/vList2"/>
    <dgm:cxn modelId="{2A03C1CA-43F0-4B6C-ADCF-CFC3400F8C1B}" type="presOf" srcId="{7F062505-E74D-4F57-8807-B074416063F1}" destId="{1EDC3DCA-5195-44C9-B77D-78100C83CC79}" srcOrd="0" destOrd="0" presId="urn:microsoft.com/office/officeart/2005/8/layout/vList2"/>
    <dgm:cxn modelId="{593DBDFD-8627-4818-B265-9CB02042CADD}" srcId="{162867ED-316A-4021-B860-EE3B72347702}" destId="{60F13AAB-9BA3-441C-AC77-A910CE91768D}" srcOrd="3" destOrd="0" parTransId="{3C534E4F-51C1-4FB3-A127-CECF65383258}" sibTransId="{B62D175D-4676-475D-834D-94066B19DC4F}"/>
    <dgm:cxn modelId="{6693A866-9E26-47B0-83CB-DD885E55B3BE}" type="presOf" srcId="{DD762CF7-B298-4F26-8ACE-622244F3D910}" destId="{AD9A85B2-072C-409F-98BC-D9FFA2CF57D5}" srcOrd="0" destOrd="0" presId="urn:microsoft.com/office/officeart/2005/8/layout/vList2"/>
    <dgm:cxn modelId="{58761074-8CED-4F38-B7F4-EA3B64F6A1B0}" type="presOf" srcId="{23503B72-D0C5-4C0E-867D-29448EEC484A}" destId="{6A7ED007-912C-4989-AA0D-CDA136484EF4}" srcOrd="0" destOrd="0" presId="urn:microsoft.com/office/officeart/2005/8/layout/vList2"/>
    <dgm:cxn modelId="{9FB08319-36AB-4329-A9B8-26A6A17FDAC3}" srcId="{162867ED-316A-4021-B860-EE3B72347702}" destId="{23503B72-D0C5-4C0E-867D-29448EEC484A}" srcOrd="4" destOrd="0" parTransId="{85165921-0EF0-4743-B174-C5CA3EC159EA}" sibTransId="{B4DCAF8D-91C1-4235-B790-A06318329497}"/>
    <dgm:cxn modelId="{3D550CF1-8D8D-44FD-A28B-B7ECBF7F57CB}" srcId="{162867ED-316A-4021-B860-EE3B72347702}" destId="{F453148B-DD98-4B00-B862-77E0E5FF9585}" srcOrd="5" destOrd="0" parTransId="{D261A261-F7EC-468C-8B44-F1462B747F5B}" sibTransId="{D4E868B0-E2FA-412D-AB9F-F0B2288AFB61}"/>
    <dgm:cxn modelId="{EAC5DCDF-8F19-4172-975A-80DA148D6297}" type="presParOf" srcId="{4B8F1179-BCA4-482C-811F-A2504894F355}" destId="{1EDC3DCA-5195-44C9-B77D-78100C83CC79}" srcOrd="0" destOrd="0" presId="urn:microsoft.com/office/officeart/2005/8/layout/vList2"/>
    <dgm:cxn modelId="{E401FC67-7848-4493-8EC8-92181FB18E04}" type="presParOf" srcId="{4B8F1179-BCA4-482C-811F-A2504894F355}" destId="{AB6B28ED-4A15-468D-AB70-735ED3B4337E}" srcOrd="1" destOrd="0" presId="urn:microsoft.com/office/officeart/2005/8/layout/vList2"/>
    <dgm:cxn modelId="{18888C6F-DCC3-43A2-BBDC-3E1FE77022AE}" type="presParOf" srcId="{4B8F1179-BCA4-482C-811F-A2504894F355}" destId="{7043C64C-0C1B-46C5-9EF6-DE0F67A30F87}" srcOrd="2" destOrd="0" presId="urn:microsoft.com/office/officeart/2005/8/layout/vList2"/>
    <dgm:cxn modelId="{38333687-F4E7-4A77-B9BB-959757007D02}" type="presParOf" srcId="{4B8F1179-BCA4-482C-811F-A2504894F355}" destId="{C3B2F9CF-2300-4CFE-9FD9-002E0A4F8D9B}" srcOrd="3" destOrd="0" presId="urn:microsoft.com/office/officeart/2005/8/layout/vList2"/>
    <dgm:cxn modelId="{F8EAF9C6-1978-4FAF-BF4C-2D22B02EA57B}" type="presParOf" srcId="{4B8F1179-BCA4-482C-811F-A2504894F355}" destId="{AD9A85B2-072C-409F-98BC-D9FFA2CF57D5}" srcOrd="4" destOrd="0" presId="urn:microsoft.com/office/officeart/2005/8/layout/vList2"/>
    <dgm:cxn modelId="{98BC4646-5289-430E-95E7-1E289837BAE1}" type="presParOf" srcId="{4B8F1179-BCA4-482C-811F-A2504894F355}" destId="{BFF5294A-4369-42F0-8A5C-5D8F2E2BAE1C}" srcOrd="5" destOrd="0" presId="urn:microsoft.com/office/officeart/2005/8/layout/vList2"/>
    <dgm:cxn modelId="{590FB26F-7D47-48F9-BA39-9D2446B3E3C1}" type="presParOf" srcId="{4B8F1179-BCA4-482C-811F-A2504894F355}" destId="{74B739F1-3E38-4C6A-89FB-074C8A5A270D}" srcOrd="6" destOrd="0" presId="urn:microsoft.com/office/officeart/2005/8/layout/vList2"/>
    <dgm:cxn modelId="{40984067-2BCE-4CC4-BF27-9441EA954CF6}" type="presParOf" srcId="{4B8F1179-BCA4-482C-811F-A2504894F355}" destId="{C9728ED1-8C77-4C6A-854F-A7E685F0FBA0}" srcOrd="7" destOrd="0" presId="urn:microsoft.com/office/officeart/2005/8/layout/vList2"/>
    <dgm:cxn modelId="{388087B6-C15E-4331-869C-03772188D672}" type="presParOf" srcId="{4B8F1179-BCA4-482C-811F-A2504894F355}" destId="{6A7ED007-912C-4989-AA0D-CDA136484EF4}" srcOrd="8" destOrd="0" presId="urn:microsoft.com/office/officeart/2005/8/layout/vList2"/>
    <dgm:cxn modelId="{881AB687-F4FE-4315-8FC9-811BEDDBC44C}" type="presParOf" srcId="{4B8F1179-BCA4-482C-811F-A2504894F355}" destId="{6E034F52-A4CC-46AF-8EC3-176852256851}" srcOrd="9" destOrd="0" presId="urn:microsoft.com/office/officeart/2005/8/layout/vList2"/>
    <dgm:cxn modelId="{4A56F95C-2670-45E7-96B5-644E8DFCEA32}" type="presParOf" srcId="{4B8F1179-BCA4-482C-811F-A2504894F355}" destId="{21E6FA16-E0D6-4C65-A8B2-6658775B9504}" srcOrd="10" destOrd="0" presId="urn:microsoft.com/office/officeart/2005/8/layout/vList2"/>
    <dgm:cxn modelId="{40DE5B70-EDE0-43AF-9C7C-145456AD6B11}" type="presParOf" srcId="{4B8F1179-BCA4-482C-811F-A2504894F355}" destId="{44C38280-4C0D-472D-AAFB-F54F394FC71F}" srcOrd="11" destOrd="0" presId="urn:microsoft.com/office/officeart/2005/8/layout/vList2"/>
    <dgm:cxn modelId="{E792515F-5A57-499C-AA66-442C0EB186B3}" type="presParOf" srcId="{4B8F1179-BCA4-482C-811F-A2504894F355}" destId="{2ED1C8FB-BC06-4697-B8C5-EA731551E5EA}" srcOrd="12" destOrd="0" presId="urn:microsoft.com/office/officeart/2005/8/layout/vList2"/>
  </dgm:cxnLst>
  <dgm:bg/>
  <dgm:whole/>
</dgm:dataModel>
</file>

<file path=ppt/diagrams/data9.xml><?xml version="1.0" encoding="utf-8"?>
<dgm:dataModel xmlns:dgm="http://schemas.openxmlformats.org/drawingml/2006/diagram" xmlns:a="http://schemas.openxmlformats.org/drawingml/2006/main">
  <dgm:ptLst>
    <dgm:pt modelId="{E87844A9-4F8C-4AF0-B20A-FF5410992D4F}"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8D51B198-D7F9-4E17-A4C5-935E81DF156D}">
      <dgm:prSet/>
      <dgm:spPr>
        <a:solidFill>
          <a:srgbClr val="FF0000"/>
        </a:solidFill>
      </dgm:spPr>
      <dgm:t>
        <a:bodyPr/>
        <a:lstStyle/>
        <a:p>
          <a:pPr rtl="1"/>
          <a:r>
            <a:rPr lang="ar-SA"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روان</a:t>
          </a:r>
          <a:r>
            <a:rPr lang="fa-IR"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ar-SA"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‌شناسی رنگ سفید </a:t>
          </a:r>
          <a:endParaRPr lang="en-US"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5A93BBF6-D673-4878-8E82-C9247CD3F731}" type="parTrans" cxnId="{74C9988D-E228-4751-8F20-DABF32E16C14}">
      <dgm:prSet/>
      <dgm:spPr/>
      <dgm:t>
        <a:bodyPr/>
        <a:lstStyle/>
        <a:p>
          <a:endParaRPr lang="en-US"/>
        </a:p>
      </dgm:t>
    </dgm:pt>
    <dgm:pt modelId="{369AA233-3E57-4E77-BE41-B267AB98E20F}" type="sibTrans" cxnId="{74C9988D-E228-4751-8F20-DABF32E16C14}">
      <dgm:prSet/>
      <dgm:spPr/>
      <dgm:t>
        <a:bodyPr/>
        <a:lstStyle/>
        <a:p>
          <a:endParaRPr lang="en-US"/>
        </a:p>
      </dgm:t>
    </dgm:pt>
    <dgm:pt modelId="{C63ECCA5-BA7B-4C50-99FA-6DAE5B3F3835}">
      <dgm:prSet/>
      <dgm:spPr>
        <a:solidFill>
          <a:srgbClr val="FFFF00"/>
        </a:solidFill>
      </dgm:spPr>
      <dgm:t>
        <a:bodyPr/>
        <a:lstStyle/>
        <a:p>
          <a:pPr rtl="1"/>
          <a:r>
            <a:rPr lang="ar-SA" b="1" dirty="0" smtClean="0">
              <a:solidFill>
                <a:schemeClr val="bg1"/>
              </a:solidFill>
            </a:rPr>
            <a:t>رنگ سفید، نماد معصومیت و پاکی است. </a:t>
          </a:r>
          <a:endParaRPr lang="en-US" dirty="0">
            <a:solidFill>
              <a:schemeClr val="bg1"/>
            </a:solidFill>
          </a:endParaRPr>
        </a:p>
      </dgm:t>
    </dgm:pt>
    <dgm:pt modelId="{553557E9-C748-4D2C-B70F-25DB0562709B}" type="parTrans" cxnId="{081B651A-B07E-4944-81F1-5C1896F93F85}">
      <dgm:prSet/>
      <dgm:spPr/>
      <dgm:t>
        <a:bodyPr/>
        <a:lstStyle/>
        <a:p>
          <a:endParaRPr lang="en-US"/>
        </a:p>
      </dgm:t>
    </dgm:pt>
    <dgm:pt modelId="{8C2AB6F2-8B9F-4B24-B41B-455219D063DD}" type="sibTrans" cxnId="{081B651A-B07E-4944-81F1-5C1896F93F85}">
      <dgm:prSet/>
      <dgm:spPr/>
      <dgm:t>
        <a:bodyPr/>
        <a:lstStyle/>
        <a:p>
          <a:endParaRPr lang="en-US"/>
        </a:p>
      </dgm:t>
    </dgm:pt>
    <dgm:pt modelId="{F0210B19-F723-49A4-A683-601CB7F73007}">
      <dgm:prSet/>
      <dgm:spPr>
        <a:solidFill>
          <a:schemeClr val="bg1"/>
        </a:solidFill>
      </dgm:spPr>
      <dgm:t>
        <a:bodyPr/>
        <a:lstStyle/>
        <a:p>
          <a:pPr rtl="1"/>
          <a:r>
            <a:rPr lang="ar-SA" b="1" dirty="0" smtClean="0"/>
            <a:t>رنگ سفید می‌تواند در انسان احساس فضای بیشتر به وجود آورد. </a:t>
          </a:r>
          <a:endParaRPr lang="en-US" dirty="0"/>
        </a:p>
      </dgm:t>
    </dgm:pt>
    <dgm:pt modelId="{4A3864AD-B871-4CF5-B3CF-514A55C86DDD}" type="parTrans" cxnId="{8257F1D8-5CAE-490E-8956-7B00D45B561E}">
      <dgm:prSet/>
      <dgm:spPr/>
      <dgm:t>
        <a:bodyPr/>
        <a:lstStyle/>
        <a:p>
          <a:endParaRPr lang="en-US"/>
        </a:p>
      </dgm:t>
    </dgm:pt>
    <dgm:pt modelId="{2AB98745-AAA4-48DA-ACC6-FFAF1A530C2D}" type="sibTrans" cxnId="{8257F1D8-5CAE-490E-8956-7B00D45B561E}">
      <dgm:prSet/>
      <dgm:spPr/>
      <dgm:t>
        <a:bodyPr/>
        <a:lstStyle/>
        <a:p>
          <a:endParaRPr lang="en-US"/>
        </a:p>
      </dgm:t>
    </dgm:pt>
    <dgm:pt modelId="{3DAAA096-A96F-48A2-A62E-08A5B852BF80}">
      <dgm:prSet/>
      <dgm:spPr>
        <a:solidFill>
          <a:schemeClr val="accent4">
            <a:lumMod val="75000"/>
          </a:schemeClr>
        </a:solidFill>
      </dgm:spPr>
      <dgm:t>
        <a:bodyPr/>
        <a:lstStyle/>
        <a:p>
          <a:pPr rtl="1"/>
          <a:r>
            <a:rPr lang="ar-SA" b="1" dirty="0" smtClean="0"/>
            <a:t>رنگ سفید معمولاً نشانگر سرما، پاکیزگی و آرامش است. اتاقی که کاملاً به رنگ سفید نقاشی شده باشد ممکن است جادار و بزرگ به نظر آید امَا خالی و سرد است. بیمارستان‌ها و کادر پزشکی از رنگ سفید برای ایجاد حس پاکیزگی استفاده می‌کنند.</a:t>
          </a:r>
          <a:endParaRPr lang="en-US" dirty="0"/>
        </a:p>
      </dgm:t>
    </dgm:pt>
    <dgm:pt modelId="{BD18BA78-B44E-4340-87F3-59AC47EB6AA3}" type="parTrans" cxnId="{40675E59-2F44-46E7-9D2A-933B6238293E}">
      <dgm:prSet/>
      <dgm:spPr/>
      <dgm:t>
        <a:bodyPr/>
        <a:lstStyle/>
        <a:p>
          <a:endParaRPr lang="en-US"/>
        </a:p>
      </dgm:t>
    </dgm:pt>
    <dgm:pt modelId="{5A1B0A9E-EA43-4111-92A6-D2207068DE80}" type="sibTrans" cxnId="{40675E59-2F44-46E7-9D2A-933B6238293E}">
      <dgm:prSet/>
      <dgm:spPr/>
      <dgm:t>
        <a:bodyPr/>
        <a:lstStyle/>
        <a:p>
          <a:endParaRPr lang="en-US"/>
        </a:p>
      </dgm:t>
    </dgm:pt>
    <dgm:pt modelId="{7EEFD5E1-3B64-4F4D-9F9B-718AD44BFB26}">
      <dgm:prSet/>
      <dgm:spPr/>
      <dgm:t>
        <a:bodyPr/>
        <a:lstStyle/>
        <a:p>
          <a:pPr rtl="0"/>
          <a:endParaRPr lang="en-US" b="1" dirty="0"/>
        </a:p>
      </dgm:t>
    </dgm:pt>
    <dgm:pt modelId="{D8F8FD74-2C09-4138-9714-235D29EECAEB}" type="parTrans" cxnId="{2B913008-8673-4779-9296-9242EA7DF410}">
      <dgm:prSet/>
      <dgm:spPr/>
      <dgm:t>
        <a:bodyPr/>
        <a:lstStyle/>
        <a:p>
          <a:endParaRPr lang="en-US"/>
        </a:p>
      </dgm:t>
    </dgm:pt>
    <dgm:pt modelId="{2B2BF4D8-E891-4ED6-B68A-0DEC2EA2FE4B}" type="sibTrans" cxnId="{2B913008-8673-4779-9296-9242EA7DF410}">
      <dgm:prSet/>
      <dgm:spPr/>
      <dgm:t>
        <a:bodyPr/>
        <a:lstStyle/>
        <a:p>
          <a:endParaRPr lang="en-US"/>
        </a:p>
      </dgm:t>
    </dgm:pt>
    <dgm:pt modelId="{34812B66-2BCF-4CA7-8121-5CDEE7A81E58}" type="pres">
      <dgm:prSet presAssocID="{E87844A9-4F8C-4AF0-B20A-FF5410992D4F}" presName="matrix" presStyleCnt="0">
        <dgm:presLayoutVars>
          <dgm:chMax val="1"/>
          <dgm:dir/>
          <dgm:resizeHandles val="exact"/>
        </dgm:presLayoutVars>
      </dgm:prSet>
      <dgm:spPr/>
      <dgm:t>
        <a:bodyPr/>
        <a:lstStyle/>
        <a:p>
          <a:endParaRPr lang="en-US"/>
        </a:p>
      </dgm:t>
    </dgm:pt>
    <dgm:pt modelId="{628B0F97-E037-4E09-9758-24BAA1919607}" type="pres">
      <dgm:prSet presAssocID="{E87844A9-4F8C-4AF0-B20A-FF5410992D4F}" presName="diamond" presStyleLbl="bgShp" presStyleIdx="0" presStyleCnt="1" custScaleX="136622"/>
      <dgm:spPr/>
    </dgm:pt>
    <dgm:pt modelId="{F77C70FA-51B7-49C8-A8F5-A92062FFE420}" type="pres">
      <dgm:prSet presAssocID="{E87844A9-4F8C-4AF0-B20A-FF5410992D4F}" presName="quad1" presStyleLbl="node1" presStyleIdx="0" presStyleCnt="4" custScaleY="64210" custLinFactNeighborX="43028" custLinFactNeighborY="-17927">
        <dgm:presLayoutVars>
          <dgm:chMax val="0"/>
          <dgm:chPref val="0"/>
          <dgm:bulletEnabled val="1"/>
        </dgm:presLayoutVars>
      </dgm:prSet>
      <dgm:spPr/>
      <dgm:t>
        <a:bodyPr/>
        <a:lstStyle/>
        <a:p>
          <a:endParaRPr lang="en-US"/>
        </a:p>
      </dgm:t>
    </dgm:pt>
    <dgm:pt modelId="{AF0458A0-5D75-42A4-9FDE-655C482F0709}" type="pres">
      <dgm:prSet presAssocID="{E87844A9-4F8C-4AF0-B20A-FF5410992D4F}" presName="quad2" presStyleLbl="node1" presStyleIdx="1" presStyleCnt="4" custScaleX="185847" custScaleY="45263" custLinFactNeighborX="-61273" custLinFactNeighborY="36459">
        <dgm:presLayoutVars>
          <dgm:chMax val="0"/>
          <dgm:chPref val="0"/>
          <dgm:bulletEnabled val="1"/>
        </dgm:presLayoutVars>
      </dgm:prSet>
      <dgm:spPr/>
      <dgm:t>
        <a:bodyPr/>
        <a:lstStyle/>
        <a:p>
          <a:endParaRPr lang="en-US"/>
        </a:p>
      </dgm:t>
    </dgm:pt>
    <dgm:pt modelId="{F9CE92E3-1447-4721-ADFF-CC21156ABB30}" type="pres">
      <dgm:prSet presAssocID="{E87844A9-4F8C-4AF0-B20A-FF5410992D4F}" presName="quad3" presStyleLbl="node1" presStyleIdx="2" presStyleCnt="4" custScaleX="156348" custLinFactNeighborX="-48655" custLinFactNeighborY="1750">
        <dgm:presLayoutVars>
          <dgm:chMax val="0"/>
          <dgm:chPref val="0"/>
          <dgm:bulletEnabled val="1"/>
        </dgm:presLayoutVars>
      </dgm:prSet>
      <dgm:spPr/>
      <dgm:t>
        <a:bodyPr/>
        <a:lstStyle/>
        <a:p>
          <a:endParaRPr lang="en-US"/>
        </a:p>
      </dgm:t>
    </dgm:pt>
    <dgm:pt modelId="{D2C8EC4A-F754-404E-A487-2086322EE9D2}" type="pres">
      <dgm:prSet presAssocID="{E87844A9-4F8C-4AF0-B20A-FF5410992D4F}" presName="quad4" presStyleLbl="node1" presStyleIdx="3" presStyleCnt="4" custScaleX="165991" custLinFactNeighborX="13945" custLinFactNeighborY="1750">
        <dgm:presLayoutVars>
          <dgm:chMax val="0"/>
          <dgm:chPref val="0"/>
          <dgm:bulletEnabled val="1"/>
        </dgm:presLayoutVars>
      </dgm:prSet>
      <dgm:spPr/>
      <dgm:t>
        <a:bodyPr/>
        <a:lstStyle/>
        <a:p>
          <a:endParaRPr lang="en-US"/>
        </a:p>
      </dgm:t>
    </dgm:pt>
  </dgm:ptLst>
  <dgm:cxnLst>
    <dgm:cxn modelId="{1AE28808-EA8F-4601-960A-581F79190C68}" type="presOf" srcId="{C63ECCA5-BA7B-4C50-99FA-6DAE5B3F3835}" destId="{AF0458A0-5D75-42A4-9FDE-655C482F0709}" srcOrd="0" destOrd="0" presId="urn:microsoft.com/office/officeart/2005/8/layout/matrix3"/>
    <dgm:cxn modelId="{F7A11257-7BBD-45C2-9060-E13BC90097C0}" type="presOf" srcId="{3DAAA096-A96F-48A2-A62E-08A5B852BF80}" destId="{D2C8EC4A-F754-404E-A487-2086322EE9D2}" srcOrd="0" destOrd="0" presId="urn:microsoft.com/office/officeart/2005/8/layout/matrix3"/>
    <dgm:cxn modelId="{081B651A-B07E-4944-81F1-5C1896F93F85}" srcId="{E87844A9-4F8C-4AF0-B20A-FF5410992D4F}" destId="{C63ECCA5-BA7B-4C50-99FA-6DAE5B3F3835}" srcOrd="1" destOrd="0" parTransId="{553557E9-C748-4D2C-B70F-25DB0562709B}" sibTransId="{8C2AB6F2-8B9F-4B24-B41B-455219D063DD}"/>
    <dgm:cxn modelId="{CF4B0DD5-7484-4C4D-8472-8C8B80284617}" type="presOf" srcId="{F0210B19-F723-49A4-A683-601CB7F73007}" destId="{F9CE92E3-1447-4721-ADFF-CC21156ABB30}" srcOrd="0" destOrd="0" presId="urn:microsoft.com/office/officeart/2005/8/layout/matrix3"/>
    <dgm:cxn modelId="{8257F1D8-5CAE-490E-8956-7B00D45B561E}" srcId="{E87844A9-4F8C-4AF0-B20A-FF5410992D4F}" destId="{F0210B19-F723-49A4-A683-601CB7F73007}" srcOrd="2" destOrd="0" parTransId="{4A3864AD-B871-4CF5-B3CF-514A55C86DDD}" sibTransId="{2AB98745-AAA4-48DA-ACC6-FFAF1A530C2D}"/>
    <dgm:cxn modelId="{40675E59-2F44-46E7-9D2A-933B6238293E}" srcId="{E87844A9-4F8C-4AF0-B20A-FF5410992D4F}" destId="{3DAAA096-A96F-48A2-A62E-08A5B852BF80}" srcOrd="3" destOrd="0" parTransId="{BD18BA78-B44E-4340-87F3-59AC47EB6AA3}" sibTransId="{5A1B0A9E-EA43-4111-92A6-D2207068DE80}"/>
    <dgm:cxn modelId="{F069753D-A0D4-4920-8361-BB5AFB110566}" type="presOf" srcId="{8D51B198-D7F9-4E17-A4C5-935E81DF156D}" destId="{F77C70FA-51B7-49C8-A8F5-A92062FFE420}" srcOrd="0" destOrd="0" presId="urn:microsoft.com/office/officeart/2005/8/layout/matrix3"/>
    <dgm:cxn modelId="{74C9988D-E228-4751-8F20-DABF32E16C14}" srcId="{E87844A9-4F8C-4AF0-B20A-FF5410992D4F}" destId="{8D51B198-D7F9-4E17-A4C5-935E81DF156D}" srcOrd="0" destOrd="0" parTransId="{5A93BBF6-D673-4878-8E82-C9247CD3F731}" sibTransId="{369AA233-3E57-4E77-BE41-B267AB98E20F}"/>
    <dgm:cxn modelId="{545735BD-D0FE-4C01-9AA5-DC0E36A9067B}" type="presOf" srcId="{E87844A9-4F8C-4AF0-B20A-FF5410992D4F}" destId="{34812B66-2BCF-4CA7-8121-5CDEE7A81E58}" srcOrd="0" destOrd="0" presId="urn:microsoft.com/office/officeart/2005/8/layout/matrix3"/>
    <dgm:cxn modelId="{2B913008-8673-4779-9296-9242EA7DF410}" srcId="{E87844A9-4F8C-4AF0-B20A-FF5410992D4F}" destId="{7EEFD5E1-3B64-4F4D-9F9B-718AD44BFB26}" srcOrd="4" destOrd="0" parTransId="{D8F8FD74-2C09-4138-9714-235D29EECAEB}" sibTransId="{2B2BF4D8-E891-4ED6-B68A-0DEC2EA2FE4B}"/>
    <dgm:cxn modelId="{0FCB5799-55AE-4C42-ACDD-1EDBEFF459ED}" type="presParOf" srcId="{34812B66-2BCF-4CA7-8121-5CDEE7A81E58}" destId="{628B0F97-E037-4E09-9758-24BAA1919607}" srcOrd="0" destOrd="0" presId="urn:microsoft.com/office/officeart/2005/8/layout/matrix3"/>
    <dgm:cxn modelId="{51E5F918-2F2A-4CEA-9888-0C8E78D6AFC9}" type="presParOf" srcId="{34812B66-2BCF-4CA7-8121-5CDEE7A81E58}" destId="{F77C70FA-51B7-49C8-A8F5-A92062FFE420}" srcOrd="1" destOrd="0" presId="urn:microsoft.com/office/officeart/2005/8/layout/matrix3"/>
    <dgm:cxn modelId="{F08C8780-66C8-4C5C-B700-B9F63B64BC22}" type="presParOf" srcId="{34812B66-2BCF-4CA7-8121-5CDEE7A81E58}" destId="{AF0458A0-5D75-42A4-9FDE-655C482F0709}" srcOrd="2" destOrd="0" presId="urn:microsoft.com/office/officeart/2005/8/layout/matrix3"/>
    <dgm:cxn modelId="{DAAF1C55-1C63-4A11-BD35-0746ACC1B22C}" type="presParOf" srcId="{34812B66-2BCF-4CA7-8121-5CDEE7A81E58}" destId="{F9CE92E3-1447-4721-ADFF-CC21156ABB30}" srcOrd="3" destOrd="0" presId="urn:microsoft.com/office/officeart/2005/8/layout/matrix3"/>
    <dgm:cxn modelId="{FA45DA9C-BC63-4271-8ED2-652BA8E7CCA3}" type="presParOf" srcId="{34812B66-2BCF-4CA7-8121-5CDEE7A81E58}" destId="{D2C8EC4A-F754-404E-A487-2086322EE9D2}" srcOrd="4" destOrd="0" presId="urn:microsoft.com/office/officeart/2005/8/layout/matrix3"/>
  </dgm:cxnLst>
  <dgm:bg/>
  <dgm:whole/>
</dgm:dataModel>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FFE542-E830-414E-9957-B51A826FBC52}" type="datetimeFigureOut">
              <a:rPr lang="en-US" smtClean="0"/>
              <a:pPr/>
              <a:t>8/14/2012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7B6F9B-EC6D-42CB-BAD7-887BB4F66AC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62CD6B6A-D409-4321-B025-48FCD9417E4A}" type="datetimeFigureOut">
              <a:rPr lang="en-US" smtClean="0"/>
              <a:pPr/>
              <a:t>8/14/2012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4476CB04-4D6E-41F8-837D-E79A56BE4C47}"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2CD6B6A-D409-4321-B025-48FCD9417E4A}" type="datetimeFigureOut">
              <a:rPr lang="en-US" smtClean="0"/>
              <a:pPr/>
              <a:t>8/14/2012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6CB04-4D6E-41F8-837D-E79A56BE4C47}" type="slidenum">
              <a:rPr lang="en-US" smtClean="0"/>
              <a:pPr/>
              <a:t>‹#›</a:t>
            </a:fld>
            <a:endParaRPr 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2CD6B6A-D409-4321-B025-48FCD9417E4A}" type="datetimeFigureOut">
              <a:rPr lang="en-US" smtClean="0"/>
              <a:pPr/>
              <a:t>8/14/2012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6CB04-4D6E-41F8-837D-E79A56BE4C47}" type="slidenum">
              <a:rPr lang="en-US" smtClean="0"/>
              <a:pPr/>
              <a:t>‹#›</a:t>
            </a:fld>
            <a:endParaRPr 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2CD6B6A-D409-4321-B025-48FCD9417E4A}" type="datetimeFigureOut">
              <a:rPr lang="en-US" smtClean="0"/>
              <a:pPr/>
              <a:t>8/14/2012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6CB04-4D6E-41F8-837D-E79A56BE4C47}" type="slidenum">
              <a:rPr lang="en-US" smtClean="0"/>
              <a:pPr/>
              <a:t>‹#›</a:t>
            </a:fld>
            <a:endParaRPr 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2CD6B6A-D409-4321-B025-48FCD9417E4A}" type="datetimeFigureOut">
              <a:rPr lang="en-US" smtClean="0"/>
              <a:pPr/>
              <a:t>8/14/2012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4476CB04-4D6E-41F8-837D-E79A56BE4C47}" type="slidenum">
              <a:rPr lang="en-US" smtClean="0"/>
              <a:pPr/>
              <a:t>‹#›</a:t>
            </a:fld>
            <a:endParaRPr 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2CD6B6A-D409-4321-B025-48FCD9417E4A}" type="datetimeFigureOut">
              <a:rPr lang="en-US" smtClean="0"/>
              <a:pPr/>
              <a:t>8/14/2012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76CB04-4D6E-41F8-837D-E79A56BE4C47}" type="slidenum">
              <a:rPr lang="en-US" smtClean="0"/>
              <a:pPr/>
              <a:t>‹#›</a:t>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2CD6B6A-D409-4321-B025-48FCD9417E4A}" type="datetimeFigureOut">
              <a:rPr lang="en-US" smtClean="0"/>
              <a:pPr/>
              <a:t>8/14/2012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76CB04-4D6E-41F8-837D-E79A56BE4C47}" type="slidenum">
              <a:rPr lang="en-US" smtClean="0"/>
              <a:pPr/>
              <a:t>‹#›</a:t>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2CD6B6A-D409-4321-B025-48FCD9417E4A}" type="datetimeFigureOut">
              <a:rPr lang="en-US" smtClean="0"/>
              <a:pPr/>
              <a:t>8/14/2012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76CB04-4D6E-41F8-837D-E79A56BE4C47}" type="slidenum">
              <a:rPr lang="en-US" smtClean="0"/>
              <a:pPr/>
              <a:t>‹#›</a:t>
            </a:fld>
            <a:endParaRPr 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CD6B6A-D409-4321-B025-48FCD9417E4A}" type="datetimeFigureOut">
              <a:rPr lang="en-US" smtClean="0"/>
              <a:pPr/>
              <a:t>8/14/2012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76CB04-4D6E-41F8-837D-E79A56BE4C47}" type="slidenum">
              <a:rPr lang="en-US" smtClean="0"/>
              <a:pPr/>
              <a:t>‹#›</a:t>
            </a:fld>
            <a:endParaRPr 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2CD6B6A-D409-4321-B025-48FCD9417E4A}" type="datetimeFigureOut">
              <a:rPr lang="en-US" smtClean="0"/>
              <a:pPr/>
              <a:t>8/14/2012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76CB04-4D6E-41F8-837D-E79A56BE4C47}" type="slidenum">
              <a:rPr lang="en-US" smtClean="0"/>
              <a:pPr/>
              <a:t>‹#›</a:t>
            </a:fld>
            <a:endParaRPr 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2CD6B6A-D409-4321-B025-48FCD9417E4A}" type="datetimeFigureOut">
              <a:rPr lang="en-US" smtClean="0"/>
              <a:pPr/>
              <a:t>8/14/2012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76CB04-4D6E-41F8-837D-E79A56BE4C47}" type="slidenum">
              <a:rPr lang="en-US" smtClean="0"/>
              <a:pPr/>
              <a:t>‹#›</a:t>
            </a:fld>
            <a:endParaRPr 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3399"/>
            </a:gs>
            <a:gs pos="25000">
              <a:srgbClr val="FF6633"/>
            </a:gs>
            <a:gs pos="50000">
              <a:srgbClr val="FFFF00"/>
            </a:gs>
            <a:gs pos="75000">
              <a:srgbClr val="01A78F"/>
            </a:gs>
            <a:gs pos="100000">
              <a:srgbClr val="3366FF"/>
            </a:gs>
          </a:gsLst>
          <a:lin ang="13500000" scaled="1"/>
          <a:tileRect/>
        </a:gra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62CD6B6A-D409-4321-B025-48FCD9417E4A}" type="datetimeFigureOut">
              <a:rPr lang="en-US" smtClean="0"/>
              <a:pPr/>
              <a:t>8/14/2012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4476CB04-4D6E-41F8-837D-E79A56BE4C47}"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slow"/>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5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7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8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0"/>
            <a:ext cx="9144000" cy="6286520"/>
          </a:xfrm>
        </p:spPr>
        <p:txBody>
          <a:bodyPr>
            <a:normAutofit fontScale="92500" lnSpcReduction="10000"/>
            <a:scene3d>
              <a:camera prst="orthographicFront"/>
              <a:lightRig rig="balanced" dir="t">
                <a:rot lat="0" lon="0" rev="2100000"/>
              </a:lightRig>
            </a:scene3d>
            <a:sp3d extrusionH="57150" prstMaterial="metal">
              <a:bevelT w="38100" h="25400"/>
              <a:contourClr>
                <a:schemeClr val="bg2"/>
              </a:contourClr>
            </a:sp3d>
          </a:bodyPr>
          <a:lstStyle/>
          <a:p>
            <a:endParaRPr lang="fa-IR" b="1" dirty="0" smtClean="0">
              <a:ln w="50800"/>
              <a:solidFill>
                <a:schemeClr val="bg1">
                  <a:shade val="50000"/>
                </a:schemeClr>
              </a:solidFill>
            </a:endParaRPr>
          </a:p>
          <a:p>
            <a:r>
              <a:rPr lang="fa-IR" b="1" dirty="0" smtClean="0">
                <a:ln w="50800"/>
                <a:solidFill>
                  <a:schemeClr val="bg1">
                    <a:shade val="50000"/>
                  </a:schemeClr>
                </a:solidFill>
                <a:cs typeface="Mj_Mohammad" pitchFamily="2" charset="-78"/>
              </a:rPr>
              <a:t>هو الحق</a:t>
            </a:r>
          </a:p>
          <a:p>
            <a:endParaRPr lang="fa-IR" b="1" dirty="0" smtClean="0">
              <a:ln w="50800"/>
              <a:solidFill>
                <a:schemeClr val="bg1">
                  <a:shade val="50000"/>
                </a:schemeClr>
              </a:solidFill>
            </a:endParaRPr>
          </a:p>
          <a:p>
            <a:r>
              <a:rPr lang="fa-IR" sz="9500" b="1" dirty="0" smtClean="0">
                <a:ln w="50800"/>
                <a:solidFill>
                  <a:srgbClr val="002060"/>
                </a:solidFill>
                <a:latin typeface="IranNastaliq" pitchFamily="18" charset="0"/>
                <a:cs typeface="IranNastaliq" pitchFamily="18" charset="0"/>
              </a:rPr>
              <a:t>رنگ در معماری</a:t>
            </a:r>
            <a:endParaRPr lang="fa-IR" sz="9500" b="1" dirty="0" smtClean="0">
              <a:ln w="50800"/>
              <a:solidFill>
                <a:srgbClr val="002060"/>
              </a:solidFill>
              <a:latin typeface="IranNastaliq" pitchFamily="18" charset="0"/>
              <a:cs typeface="IranNastaliq" pitchFamily="18" charset="0"/>
            </a:endParaRPr>
          </a:p>
          <a:p>
            <a:endParaRPr lang="fa-IR" b="1" dirty="0" smtClean="0">
              <a:ln w="50800"/>
              <a:solidFill>
                <a:schemeClr val="bg1">
                  <a:shade val="50000"/>
                </a:schemeClr>
              </a:solidFill>
            </a:endParaRPr>
          </a:p>
          <a:p>
            <a:r>
              <a:rPr lang="fa-IR" b="1" dirty="0" smtClean="0">
                <a:ln w="50800"/>
                <a:solidFill>
                  <a:schemeClr val="bg1">
                    <a:shade val="50000"/>
                  </a:schemeClr>
                </a:solidFill>
              </a:rPr>
              <a:t>استاد راهنما : </a:t>
            </a:r>
            <a:r>
              <a:rPr lang="fa-IR" b="1" dirty="0" smtClean="0">
                <a:ln w="50800"/>
                <a:solidFill>
                  <a:schemeClr val="bg1">
                    <a:shade val="50000"/>
                  </a:schemeClr>
                </a:solidFill>
              </a:rPr>
              <a:t>مهندس اسدي</a:t>
            </a:r>
            <a:endParaRPr lang="fa-IR" b="1" dirty="0" smtClean="0">
              <a:ln w="50800"/>
              <a:solidFill>
                <a:schemeClr val="bg1">
                  <a:shade val="50000"/>
                </a:schemeClr>
              </a:solidFill>
            </a:endParaRPr>
          </a:p>
          <a:p>
            <a:endParaRPr lang="fa-IR" b="1" dirty="0" smtClean="0">
              <a:ln w="50800"/>
              <a:solidFill>
                <a:schemeClr val="bg1">
                  <a:shade val="50000"/>
                </a:schemeClr>
              </a:solidFill>
            </a:endParaRPr>
          </a:p>
          <a:p>
            <a:r>
              <a:rPr lang="fa-IR" b="1" dirty="0" smtClean="0">
                <a:ln w="50800"/>
                <a:solidFill>
                  <a:schemeClr val="bg1">
                    <a:shade val="50000"/>
                  </a:schemeClr>
                </a:solidFill>
              </a:rPr>
              <a:t>واحد درسی : مبانی نظری معماری</a:t>
            </a:r>
          </a:p>
          <a:p>
            <a:endParaRPr lang="fa-IR" b="1" dirty="0" smtClean="0">
              <a:ln w="50800"/>
              <a:solidFill>
                <a:schemeClr val="bg1">
                  <a:shade val="50000"/>
                </a:schemeClr>
              </a:solidFill>
            </a:endParaRPr>
          </a:p>
          <a:p>
            <a:r>
              <a:rPr lang="fa-IR" b="1" dirty="0" smtClean="0">
                <a:ln w="50800"/>
                <a:solidFill>
                  <a:schemeClr val="bg1">
                    <a:shade val="50000"/>
                  </a:schemeClr>
                </a:solidFill>
              </a:rPr>
              <a:t>مركز آموزش فني وحرفه اي گرمي</a:t>
            </a:r>
            <a:endParaRPr lang="fa-IR" b="1" dirty="0" smtClean="0">
              <a:ln w="50800"/>
              <a:solidFill>
                <a:schemeClr val="bg1">
                  <a:shade val="50000"/>
                </a:schemeClr>
              </a:solidFill>
            </a:endParaRPr>
          </a:p>
          <a:p>
            <a:r>
              <a:rPr lang="fa-IR" b="1" dirty="0" smtClean="0">
                <a:ln w="50800"/>
                <a:solidFill>
                  <a:schemeClr val="bg1">
                    <a:shade val="50000"/>
                  </a:schemeClr>
                </a:solidFill>
              </a:rPr>
              <a:t>                                                                                   </a:t>
            </a:r>
            <a:r>
              <a:rPr lang="fa-IR" b="1" dirty="0" smtClean="0">
                <a:ln w="50800"/>
                <a:solidFill>
                  <a:schemeClr val="bg1">
                    <a:shade val="50000"/>
                  </a:schemeClr>
                </a:solidFill>
              </a:rPr>
              <a:t>تابستان 89</a:t>
            </a:r>
            <a:endParaRPr lang="en-US" b="1" dirty="0">
              <a:ln w="50800"/>
              <a:solidFill>
                <a:schemeClr val="bg1">
                  <a:shade val="50000"/>
                </a:schemeClr>
              </a:solidFill>
            </a:endParaRPr>
          </a:p>
        </p:txBody>
      </p:sp>
    </p:spTree>
  </p:cSld>
  <p:clrMapOvr>
    <a:masterClrMapping/>
  </p:clrMapOvr>
  <p:transition spd="slow">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0"/>
            <a:ext cx="9144000" cy="6858000"/>
          </a:xfrm>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0" scaled="1"/>
            <a:tileRect/>
          </a:gradFill>
        </p:spPr>
        <p:txBody>
          <a:bodyPr>
            <a:scene3d>
              <a:camera prst="orthographicFront"/>
              <a:lightRig rig="balanced" dir="t">
                <a:rot lat="0" lon="0" rev="2100000"/>
              </a:lightRig>
            </a:scene3d>
            <a:sp3d extrusionH="57150" prstMaterial="metal">
              <a:bevelT w="38100" h="25400"/>
              <a:contourClr>
                <a:schemeClr val="bg2"/>
              </a:contourClr>
            </a:sp3d>
          </a:bodyPr>
          <a:lstStyle/>
          <a:p>
            <a:endParaRPr lang="fa-IR" b="1" dirty="0" smtClean="0">
              <a:ln w="50800"/>
              <a:solidFill>
                <a:schemeClr val="bg1">
                  <a:shade val="50000"/>
                </a:schemeClr>
              </a:solidFill>
            </a:endParaRPr>
          </a:p>
          <a:p>
            <a:endParaRPr lang="fa-IR" b="1" dirty="0" smtClean="0">
              <a:ln w="50800"/>
              <a:solidFill>
                <a:schemeClr val="bg1">
                  <a:shade val="50000"/>
                </a:schemeClr>
              </a:solidFill>
            </a:endParaRPr>
          </a:p>
          <a:p>
            <a:endParaRPr lang="fa-IR" b="1" dirty="0" smtClean="0">
              <a:ln w="50800"/>
              <a:solidFill>
                <a:schemeClr val="bg1">
                  <a:shade val="50000"/>
                </a:schemeClr>
              </a:solidFill>
            </a:endParaRPr>
          </a:p>
          <a:p>
            <a:r>
              <a:rPr lang="ar-SA" b="1" dirty="0" smtClean="0">
                <a:ln w="50800"/>
                <a:solidFill>
                  <a:schemeClr val="bg1">
                    <a:shade val="50000"/>
                  </a:schemeClr>
                </a:solidFill>
                <a:effectLst>
                  <a:glow rad="228600">
                    <a:schemeClr val="accent5">
                      <a:satMod val="175000"/>
                      <a:alpha val="40000"/>
                    </a:schemeClr>
                  </a:glow>
                </a:effectLst>
              </a:rPr>
              <a:t>تئودورآدورنو</a:t>
            </a:r>
            <a:r>
              <a:rPr lang="ar-SA" b="1" dirty="0" smtClean="0">
                <a:ln w="50800"/>
                <a:solidFill>
                  <a:schemeClr val="bg1">
                    <a:shade val="50000"/>
                  </a:schemeClr>
                </a:solidFill>
              </a:rPr>
              <a:t> در این مورد می گوید : «آرمان بهینه رنگ سیاه داشتن محتوایی است که مظهر عمیق ترین تجرید باشد»</a:t>
            </a:r>
            <a:endParaRPr lang="en-US" b="1" dirty="0">
              <a:ln w="50800"/>
              <a:solidFill>
                <a:schemeClr val="bg1">
                  <a:shade val="50000"/>
                </a:schemeClr>
              </a:solidFill>
            </a:endParaRPr>
          </a:p>
        </p:txBody>
      </p:sp>
      <p:pic>
        <p:nvPicPr>
          <p:cNvPr id="4" name="Picture 3" descr="تءودور ادورنو.jpg"/>
          <p:cNvPicPr>
            <a:picLocks noChangeAspect="1"/>
          </p:cNvPicPr>
          <p:nvPr/>
        </p:nvPicPr>
        <p:blipFill>
          <a:blip r:embed="rId2"/>
          <a:stretch>
            <a:fillRect/>
          </a:stretch>
        </p:blipFill>
        <p:spPr>
          <a:xfrm>
            <a:off x="357158" y="3000372"/>
            <a:ext cx="3714750" cy="2752725"/>
          </a:xfrm>
          <a:prstGeom prst="rect">
            <a:avLst/>
          </a:prstGeom>
          <a:ln>
            <a:noFill/>
          </a:ln>
          <a:effectLst>
            <a:softEdge rad="112500"/>
          </a:effectLst>
          <a:scene3d>
            <a:camera prst="perspectiveHeroicExtremeLeftFacing"/>
            <a:lightRig rig="threePt" dir="t"/>
          </a:scene3d>
        </p:spPr>
      </p:pic>
      <p:sp>
        <p:nvSpPr>
          <p:cNvPr id="5" name="Oval 4"/>
          <p:cNvSpPr/>
          <p:nvPr/>
        </p:nvSpPr>
        <p:spPr>
          <a:xfrm>
            <a:off x="7000892" y="3929066"/>
            <a:ext cx="985838" cy="112871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7358082" y="3500438"/>
            <a:ext cx="1495428" cy="1204922"/>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7377130" y="4071942"/>
            <a:ext cx="1338274" cy="14335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0"/>
            <a:ext cx="9144000" cy="6858000"/>
          </a:xfrm>
          <a:gradFill>
            <a:gsLst>
              <a:gs pos="0">
                <a:srgbClr val="FF3399"/>
              </a:gs>
              <a:gs pos="25000">
                <a:srgbClr val="FF6633"/>
              </a:gs>
              <a:gs pos="50000">
                <a:srgbClr val="FFFF00"/>
              </a:gs>
              <a:gs pos="75000">
                <a:srgbClr val="01A78F"/>
              </a:gs>
              <a:gs pos="100000">
                <a:srgbClr val="3366FF"/>
              </a:gs>
            </a:gsLst>
            <a:lin ang="13500000" scaled="1"/>
          </a:gradFill>
        </p:spPr>
        <p:txBody>
          <a:bodyPr/>
          <a:lstStyle/>
          <a:p>
            <a:pPr algn="r"/>
            <a:endParaRPr lang="fa-IR" dirty="0" smtClean="0"/>
          </a:p>
          <a:p>
            <a:pPr algn="r"/>
            <a:endParaRPr lang="fa-IR" dirty="0" smtClean="0"/>
          </a:p>
          <a:p>
            <a:pPr algn="r"/>
            <a:r>
              <a:rPr lang="ar-SA" dirty="0" smtClean="0">
                <a:solidFill>
                  <a:schemeClr val="bg1"/>
                </a:solidFill>
                <a:effectLst>
                  <a:glow rad="228600">
                    <a:schemeClr val="accent6">
                      <a:satMod val="175000"/>
                      <a:alpha val="40000"/>
                    </a:schemeClr>
                  </a:glow>
                </a:effectLst>
              </a:rPr>
              <a:t>به این ترتیب جای تعجبی نیست که نقاشی «مربع سیاه بر زمینه سفید» که بوسیله کازیمیر مالویچ در سال 1915 کشیده شده و به عنوان سنگ بنای سبک نقاشی مجرد یا آبستره شناخته می شود ، تنها نشانگر تقابل سیاه و سفید است .</a:t>
            </a:r>
            <a:endParaRPr lang="en-US" dirty="0">
              <a:solidFill>
                <a:schemeClr val="bg1"/>
              </a:solidFill>
              <a:effectLst>
                <a:glow rad="228600">
                  <a:schemeClr val="accent6">
                    <a:satMod val="175000"/>
                    <a:alpha val="40000"/>
                  </a:schemeClr>
                </a:glow>
              </a:effectLst>
            </a:endParaRPr>
          </a:p>
        </p:txBody>
      </p:sp>
      <p:pic>
        <p:nvPicPr>
          <p:cNvPr id="4" name="Picture 3" descr="کازیمیر مالویچ.jpg"/>
          <p:cNvPicPr>
            <a:picLocks noChangeAspect="1"/>
          </p:cNvPicPr>
          <p:nvPr/>
        </p:nvPicPr>
        <p:blipFill>
          <a:blip r:embed="rId2"/>
          <a:stretch>
            <a:fillRect/>
          </a:stretch>
        </p:blipFill>
        <p:spPr>
          <a:xfrm>
            <a:off x="1066932" y="2849617"/>
            <a:ext cx="4161942" cy="3294068"/>
          </a:xfrm>
          <a:prstGeom prst="rect">
            <a:avLst/>
          </a:prstGeom>
          <a:ln w="228600" cap="sq" cmpd="thickThin">
            <a:solidFill>
              <a:srgbClr val="000000"/>
            </a:solidFill>
            <a:prstDash val="solid"/>
            <a:miter lim="800000"/>
          </a:ln>
          <a:effectLst>
            <a:innerShdw blurRad="76200">
              <a:srgbClr val="000000"/>
            </a:innerShdw>
          </a:effectLst>
          <a:scene3d>
            <a:camera prst="obliqueTopRight"/>
            <a:lightRig rig="threePt" dir="t"/>
          </a:scene3d>
        </p:spPr>
      </p:pic>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0"/>
            <a:ext cx="9144000" cy="6858000"/>
          </a:xfrm>
          <a:gradFill>
            <a:gsLst>
              <a:gs pos="0">
                <a:srgbClr val="FF3399"/>
              </a:gs>
              <a:gs pos="25000">
                <a:srgbClr val="FF6633"/>
              </a:gs>
              <a:gs pos="50000">
                <a:srgbClr val="FFFF00"/>
              </a:gs>
              <a:gs pos="75000">
                <a:srgbClr val="01A78F"/>
              </a:gs>
              <a:gs pos="100000">
                <a:srgbClr val="3366FF"/>
              </a:gs>
            </a:gsLst>
            <a:lin ang="13500000" scaled="1"/>
          </a:gradFill>
        </p:spPr>
        <p:txBody>
          <a:bodyPr>
            <a:scene3d>
              <a:camera prst="orthographicFront"/>
              <a:lightRig rig="balanced" dir="t">
                <a:rot lat="0" lon="0" rev="2100000"/>
              </a:lightRig>
            </a:scene3d>
            <a:sp3d extrusionH="57150" prstMaterial="metal">
              <a:bevelT w="38100" h="25400"/>
              <a:contourClr>
                <a:schemeClr val="bg2"/>
              </a:contourClr>
            </a:sp3d>
          </a:bodyPr>
          <a:lstStyle/>
          <a:p>
            <a:pPr rtl="1"/>
            <a:endParaRPr lang="fa-IR" b="1" dirty="0" smtClean="0">
              <a:ln w="50800"/>
              <a:solidFill>
                <a:schemeClr val="bg1">
                  <a:shade val="50000"/>
                </a:schemeClr>
              </a:solidFill>
            </a:endParaRPr>
          </a:p>
          <a:p>
            <a:pPr rtl="1"/>
            <a:endParaRPr lang="fa-IR" b="1" dirty="0" smtClean="0">
              <a:ln w="50800"/>
              <a:solidFill>
                <a:schemeClr val="bg1">
                  <a:shade val="50000"/>
                </a:schemeClr>
              </a:solidFill>
            </a:endParaRPr>
          </a:p>
          <a:p>
            <a:pPr rtl="1"/>
            <a:endParaRPr lang="fa-IR" b="1" dirty="0" smtClean="0">
              <a:ln w="50800"/>
              <a:solidFill>
                <a:schemeClr val="bg1">
                  <a:shade val="50000"/>
                </a:schemeClr>
              </a:solidFill>
            </a:endParaRPr>
          </a:p>
          <a:p>
            <a:pPr rtl="1"/>
            <a:endParaRPr lang="fa-IR" b="1" dirty="0" smtClean="0">
              <a:ln w="50800"/>
              <a:solidFill>
                <a:schemeClr val="bg1">
                  <a:shade val="50000"/>
                </a:schemeClr>
              </a:solidFill>
            </a:endParaRPr>
          </a:p>
          <a:p>
            <a:pPr algn="r" rtl="1"/>
            <a:endParaRPr lang="fa-IR" b="1" dirty="0" smtClean="0">
              <a:ln w="50800"/>
              <a:solidFill>
                <a:schemeClr val="bg1">
                  <a:shade val="50000"/>
                </a:schemeClr>
              </a:solidFill>
            </a:endParaRPr>
          </a:p>
          <a:p>
            <a:pPr algn="r" rtl="1"/>
            <a:endParaRPr lang="fa-IR" b="1" dirty="0" smtClean="0">
              <a:ln w="50800"/>
              <a:solidFill>
                <a:schemeClr val="bg1">
                  <a:shade val="50000"/>
                </a:schemeClr>
              </a:solidFill>
            </a:endParaRPr>
          </a:p>
          <a:p>
            <a:pPr algn="r" rtl="1"/>
            <a:endParaRPr lang="fa-IR" b="1" dirty="0" smtClean="0">
              <a:ln w="50800"/>
              <a:solidFill>
                <a:schemeClr val="bg1">
                  <a:shade val="50000"/>
                </a:schemeClr>
              </a:solidFill>
            </a:endParaRPr>
          </a:p>
          <a:p>
            <a:pPr algn="r" rtl="1"/>
            <a:endParaRPr lang="fa-IR" b="1" dirty="0" smtClean="0">
              <a:ln w="50800"/>
              <a:solidFill>
                <a:schemeClr val="bg1">
                  <a:shade val="50000"/>
                </a:schemeClr>
              </a:solidFill>
            </a:endParaRPr>
          </a:p>
          <a:p>
            <a:pPr algn="r" rtl="1"/>
            <a:r>
              <a:rPr lang="ar-SA" b="1" dirty="0" smtClean="0">
                <a:ln w="50800"/>
                <a:solidFill>
                  <a:schemeClr val="bg1">
                    <a:shade val="50000"/>
                  </a:schemeClr>
                </a:solidFill>
              </a:rPr>
              <a:t>ویکتوروازارلی می گوید : «قانون فیزیکی : تمامی رنگها با هم = سفید </a:t>
            </a:r>
            <a:endParaRPr lang="fa-IR" b="1" dirty="0" smtClean="0">
              <a:ln w="50800"/>
              <a:solidFill>
                <a:schemeClr val="bg1">
                  <a:shade val="50000"/>
                </a:schemeClr>
              </a:solidFill>
            </a:endParaRPr>
          </a:p>
          <a:p>
            <a:pPr algn="r" rtl="1"/>
            <a:r>
              <a:rPr lang="ar-SA" b="1" dirty="0" smtClean="0">
                <a:ln w="50800"/>
                <a:solidFill>
                  <a:schemeClr val="bg1">
                    <a:shade val="50000"/>
                  </a:schemeClr>
                </a:solidFill>
              </a:rPr>
              <a:t>(نور) . تمامی ضد رنگها با هم = سایه (سیاه)» .</a:t>
            </a:r>
            <a:endParaRPr lang="en-US" b="1" dirty="0" smtClean="0">
              <a:ln w="50800"/>
              <a:solidFill>
                <a:schemeClr val="bg1">
                  <a:shade val="50000"/>
                </a:schemeClr>
              </a:solidFill>
            </a:endParaRPr>
          </a:p>
          <a:p>
            <a:pPr algn="r" rtl="1"/>
            <a:r>
              <a:rPr lang="ar-SA" b="1" dirty="0" smtClean="0">
                <a:ln w="50800"/>
                <a:solidFill>
                  <a:schemeClr val="bg1">
                    <a:shade val="50000"/>
                  </a:schemeClr>
                </a:solidFill>
              </a:rPr>
              <a:t>بدین ترتیب ، یک نقاشی سیاه و سفید ، رنگین ترین ، پرترین و گوناگون ترین تصویر از طبیعت محیط بر ما است که خود چیزی رنگارنگ می باشد .</a:t>
            </a:r>
            <a:endParaRPr lang="en-US" b="1" dirty="0" smtClean="0">
              <a:ln w="50800"/>
              <a:solidFill>
                <a:schemeClr val="bg1">
                  <a:shade val="50000"/>
                </a:schemeClr>
              </a:solidFill>
            </a:endParaRPr>
          </a:p>
          <a:p>
            <a:endParaRPr lang="en-US" b="1" dirty="0">
              <a:ln w="50800"/>
              <a:solidFill>
                <a:schemeClr val="bg1">
                  <a:shade val="50000"/>
                </a:schemeClr>
              </a:solidFill>
            </a:endParaRPr>
          </a:p>
        </p:txBody>
      </p:sp>
      <p:pic>
        <p:nvPicPr>
          <p:cNvPr id="4" name="Picture 3" descr="05.jpg"/>
          <p:cNvPicPr>
            <a:picLocks noChangeAspect="1"/>
          </p:cNvPicPr>
          <p:nvPr/>
        </p:nvPicPr>
        <p:blipFill>
          <a:blip r:embed="rId2"/>
          <a:stretch>
            <a:fillRect/>
          </a:stretch>
        </p:blipFill>
        <p:spPr>
          <a:xfrm>
            <a:off x="928662" y="0"/>
            <a:ext cx="7215205" cy="3560963"/>
          </a:xfrm>
          <a:prstGeom prst="rect">
            <a:avLst/>
          </a:prstGeom>
          <a:ln>
            <a:noFill/>
          </a:ln>
          <a:effectLst>
            <a:outerShdw blurRad="76200" dist="12700" dir="2700000" sy="-23000" kx="-800400" algn="bl" rotWithShape="0">
              <a:prstClr val="black">
                <a:alpha val="20000"/>
              </a:prstClr>
            </a:outerShdw>
            <a:reflection blurRad="6350" stA="50000" endA="300" endPos="90000" dist="50800" dir="5400000" sy="-100000" algn="bl" rotWithShape="0"/>
            <a:softEdge rad="317500"/>
          </a:effectLst>
          <a:scene3d>
            <a:camera prst="orthographicFront"/>
            <a:lightRig rig="threePt" dir="t"/>
          </a:scene3d>
          <a:sp3d>
            <a:bevelT w="101600" prst="riblet"/>
          </a:sp3d>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643314"/>
            <a:ext cx="4157666" cy="1143000"/>
          </a:xfrm>
        </p:spPr>
        <p:txBody>
          <a:bodyPr/>
          <a:lstStyle/>
          <a:p>
            <a:endParaRPr lang="en-US" dirty="0"/>
          </a:p>
        </p:txBody>
      </p:sp>
      <p:sp>
        <p:nvSpPr>
          <p:cNvPr id="3" name="Content Placeholder 2"/>
          <p:cNvSpPr>
            <a:spLocks noGrp="1"/>
          </p:cNvSpPr>
          <p:nvPr>
            <p:ph idx="1"/>
          </p:nvPr>
        </p:nvSpPr>
        <p:spPr>
          <a:xfrm>
            <a:off x="0" y="0"/>
            <a:ext cx="9144000" cy="6858000"/>
          </a:xfrm>
          <a:gradFill>
            <a:gsLst>
              <a:gs pos="0">
                <a:srgbClr val="FF3399"/>
              </a:gs>
              <a:gs pos="25000">
                <a:srgbClr val="FF6633"/>
              </a:gs>
              <a:gs pos="50000">
                <a:srgbClr val="FFFF00"/>
              </a:gs>
              <a:gs pos="75000">
                <a:srgbClr val="01A78F"/>
              </a:gs>
              <a:gs pos="100000">
                <a:srgbClr val="3366FF"/>
              </a:gs>
            </a:gsLst>
            <a:lin ang="13500000" scaled="1"/>
          </a:gradFill>
        </p:spPr>
        <p:txBody>
          <a:bodyPr>
            <a:scene3d>
              <a:camera prst="orthographicFront"/>
              <a:lightRig rig="balanced" dir="t">
                <a:rot lat="0" lon="0" rev="2100000"/>
              </a:lightRig>
            </a:scene3d>
            <a:sp3d extrusionH="57150" prstMaterial="metal">
              <a:bevelT w="38100" h="25400"/>
              <a:contourClr>
                <a:schemeClr val="bg2"/>
              </a:contourClr>
            </a:sp3d>
          </a:bodyPr>
          <a:lstStyle/>
          <a:p>
            <a:pPr algn="r" rtl="1"/>
            <a:endParaRPr lang="fa-IR" b="1" dirty="0" smtClean="0">
              <a:ln w="50800"/>
              <a:solidFill>
                <a:schemeClr val="bg1">
                  <a:shade val="50000"/>
                </a:schemeClr>
              </a:solidFill>
              <a:effectLst>
                <a:glow rad="139700">
                  <a:schemeClr val="accent1">
                    <a:satMod val="175000"/>
                    <a:alpha val="40000"/>
                  </a:schemeClr>
                </a:glow>
              </a:effectLst>
            </a:endParaRPr>
          </a:p>
          <a:p>
            <a:pPr algn="r" rtl="1"/>
            <a:r>
              <a:rPr lang="ar-SA" b="1" dirty="0" smtClean="0">
                <a:ln w="50800"/>
                <a:solidFill>
                  <a:schemeClr val="bg1">
                    <a:shade val="50000"/>
                  </a:schemeClr>
                </a:solidFill>
                <a:effectLst>
                  <a:glow rad="139700">
                    <a:schemeClr val="accent1">
                      <a:satMod val="175000"/>
                      <a:alpha val="40000"/>
                    </a:schemeClr>
                  </a:glow>
                </a:effectLst>
              </a:rPr>
              <a:t>آنچه ما از رنگ درک می کنیم خود از سه جزء تشکیل شده است : رنگمایه ، روشنایی و سیری . </a:t>
            </a:r>
            <a:endParaRPr lang="fa-IR" b="1" dirty="0" smtClean="0">
              <a:ln w="50800"/>
              <a:solidFill>
                <a:schemeClr val="bg1">
                  <a:shade val="50000"/>
                </a:schemeClr>
              </a:solidFill>
              <a:effectLst>
                <a:glow rad="139700">
                  <a:schemeClr val="accent1">
                    <a:satMod val="175000"/>
                    <a:alpha val="40000"/>
                  </a:schemeClr>
                </a:glow>
              </a:effectLst>
            </a:endParaRPr>
          </a:p>
          <a:p>
            <a:pPr algn="r" rtl="1"/>
            <a:endParaRPr lang="en-US" b="1" dirty="0" smtClean="0">
              <a:ln w="50800"/>
              <a:solidFill>
                <a:schemeClr val="bg1">
                  <a:shade val="50000"/>
                </a:schemeClr>
              </a:solidFill>
              <a:effectLst>
                <a:glow rad="139700">
                  <a:schemeClr val="accent1">
                    <a:satMod val="175000"/>
                    <a:alpha val="40000"/>
                  </a:schemeClr>
                </a:glow>
              </a:effectLst>
            </a:endParaRPr>
          </a:p>
          <a:p>
            <a:pPr algn="r" rtl="1"/>
            <a:r>
              <a:rPr lang="ar-SA" b="1" dirty="0" smtClean="0">
                <a:ln w="50800"/>
                <a:solidFill>
                  <a:schemeClr val="bg1">
                    <a:shade val="50000"/>
                  </a:schemeClr>
                </a:solidFill>
                <a:effectLst>
                  <a:glow rad="139700">
                    <a:schemeClr val="accent1">
                      <a:satMod val="175000"/>
                      <a:alpha val="40000"/>
                    </a:schemeClr>
                  </a:glow>
                </a:effectLst>
              </a:rPr>
              <a:t>رنگمایه که اغلب بدون توجه آنرا رنگ نیز می گوییم با تنوع کمتری برای ما قابل درک است تا روشنایی .</a:t>
            </a:r>
            <a:endParaRPr lang="fa-IR" b="1" dirty="0" smtClean="0">
              <a:ln w="50800"/>
              <a:solidFill>
                <a:schemeClr val="bg1">
                  <a:shade val="50000"/>
                </a:schemeClr>
              </a:solidFill>
              <a:effectLst>
                <a:glow rad="139700">
                  <a:schemeClr val="accent1">
                    <a:satMod val="175000"/>
                    <a:alpha val="40000"/>
                  </a:schemeClr>
                </a:glow>
              </a:effectLst>
            </a:endParaRPr>
          </a:p>
          <a:p>
            <a:pPr algn="r" rtl="1"/>
            <a:r>
              <a:rPr lang="ar-SA" b="1" dirty="0" smtClean="0">
                <a:ln w="50800"/>
                <a:solidFill>
                  <a:schemeClr val="bg1">
                    <a:shade val="50000"/>
                  </a:schemeClr>
                </a:solidFill>
                <a:effectLst>
                  <a:glow rad="139700">
                    <a:schemeClr val="accent1">
                      <a:satMod val="175000"/>
                      <a:alpha val="40000"/>
                    </a:schemeClr>
                  </a:glow>
                </a:effectLst>
              </a:rPr>
              <a:t> انسان قادر است در حدود 200 درجه مختلف از روشنایی را از هم تشخیص بدهد در حالی که در گستره وسیع تمام رنگ مایه های ناب تنها 160 رنگمایه را تشخیص می دهد . </a:t>
            </a:r>
            <a:endParaRPr lang="en-US" b="1" dirty="0" smtClean="0">
              <a:ln w="50800"/>
              <a:solidFill>
                <a:schemeClr val="bg1">
                  <a:shade val="50000"/>
                </a:schemeClr>
              </a:solidFill>
              <a:effectLst>
                <a:glow rad="139700">
                  <a:schemeClr val="accent1">
                    <a:satMod val="175000"/>
                    <a:alpha val="40000"/>
                  </a:schemeClr>
                </a:glow>
              </a:effectLst>
            </a:endParaRPr>
          </a:p>
          <a:p>
            <a:pPr algn="r" rtl="1"/>
            <a:r>
              <a:rPr lang="ar-SA" b="1" dirty="0" smtClean="0">
                <a:ln w="50800"/>
                <a:solidFill>
                  <a:schemeClr val="bg1">
                    <a:shade val="50000"/>
                  </a:schemeClr>
                </a:solidFill>
                <a:effectLst>
                  <a:glow rad="139700">
                    <a:schemeClr val="accent1">
                      <a:satMod val="175000"/>
                      <a:alpha val="40000"/>
                    </a:schemeClr>
                  </a:glow>
                </a:effectLst>
              </a:rPr>
              <a:t>پرسشی که در اینجا نیازی به طرح آن نیست این است که آیا باید معماری رنگی باشد یا خیر ؟ چرا که هر جسم یا ساختمان رنگ خودش را دارد . همچنین هر ماده چه طبیعی باشد و چه ساختگی خودبخود دارای رنگ هست . </a:t>
            </a:r>
            <a:endParaRPr lang="en-US" b="1" dirty="0" smtClean="0">
              <a:ln w="50800"/>
              <a:solidFill>
                <a:schemeClr val="bg1">
                  <a:shade val="50000"/>
                </a:schemeClr>
              </a:solidFill>
              <a:effectLst>
                <a:glow rad="139700">
                  <a:schemeClr val="accent1">
                    <a:satMod val="175000"/>
                    <a:alpha val="40000"/>
                  </a:schemeClr>
                </a:glow>
              </a:effectLst>
            </a:endParaRPr>
          </a:p>
          <a:p>
            <a:pPr algn="r"/>
            <a:endParaRPr lang="en-US" b="1" dirty="0">
              <a:ln w="50800"/>
              <a:solidFill>
                <a:schemeClr val="bg1">
                  <a:shade val="50000"/>
                </a:schemeClr>
              </a:solidFill>
              <a:effectLst>
                <a:glow rad="139700">
                  <a:schemeClr val="accent1">
                    <a:satMod val="175000"/>
                    <a:alpha val="40000"/>
                  </a:schemeClr>
                </a:glow>
              </a:effectLst>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8992" y="2786058"/>
            <a:ext cx="5472122" cy="3286148"/>
          </a:xfrm>
        </p:spPr>
        <p:txBody>
          <a:bodyPr>
            <a:normAutofit fontScale="32500" lnSpcReduction="20000"/>
            <a:scene3d>
              <a:camera prst="orthographicFront"/>
              <a:lightRig rig="balanced" dir="t">
                <a:rot lat="0" lon="0" rev="2100000"/>
              </a:lightRig>
            </a:scene3d>
            <a:sp3d extrusionH="57150" prstMaterial="metal">
              <a:bevelT w="38100" h="25400"/>
              <a:contourClr>
                <a:schemeClr val="bg2"/>
              </a:contourClr>
            </a:sp3d>
          </a:bodyPr>
          <a:lstStyle/>
          <a:p>
            <a:pPr algn="r"/>
            <a:endParaRPr lang="fa-IR" sz="2400" b="1" dirty="0" smtClean="0">
              <a:ln w="50800"/>
              <a:solidFill>
                <a:schemeClr val="bg1">
                  <a:shade val="50000"/>
                </a:schemeClr>
              </a:solidFill>
            </a:endParaRPr>
          </a:p>
          <a:p>
            <a:pPr algn="r"/>
            <a:endParaRPr lang="fa-IR" sz="2400" b="1" dirty="0" smtClean="0">
              <a:ln w="50800"/>
              <a:solidFill>
                <a:schemeClr val="bg1">
                  <a:shade val="50000"/>
                </a:schemeClr>
              </a:solidFill>
            </a:endParaRPr>
          </a:p>
          <a:p>
            <a:pPr algn="r"/>
            <a:endParaRPr lang="fa-IR" sz="2400" b="1" dirty="0" smtClean="0">
              <a:ln w="50800"/>
              <a:solidFill>
                <a:schemeClr val="bg1">
                  <a:shade val="50000"/>
                </a:schemeClr>
              </a:solidFill>
            </a:endParaRPr>
          </a:p>
          <a:p>
            <a:pPr lvl="5" algn="r"/>
            <a:endParaRPr lang="fa-IR" sz="1400" b="1" dirty="0" smtClean="0">
              <a:ln w="50800"/>
              <a:solidFill>
                <a:schemeClr val="bg1">
                  <a:shade val="50000"/>
                </a:schemeClr>
              </a:solidFill>
            </a:endParaRPr>
          </a:p>
          <a:p>
            <a:pPr algn="r"/>
            <a:endParaRPr lang="fa-IR" sz="2400" b="1" dirty="0" smtClean="0">
              <a:ln w="50800"/>
              <a:solidFill>
                <a:schemeClr val="bg1">
                  <a:shade val="50000"/>
                </a:schemeClr>
              </a:solidFill>
            </a:endParaRPr>
          </a:p>
          <a:p>
            <a:pPr algn="r"/>
            <a:endParaRPr lang="fa-IR" sz="2400" b="1" dirty="0" smtClean="0">
              <a:ln w="50800"/>
              <a:solidFill>
                <a:schemeClr val="bg1">
                  <a:shade val="50000"/>
                </a:schemeClr>
              </a:solidFill>
            </a:endParaRPr>
          </a:p>
          <a:p>
            <a:pPr algn="r"/>
            <a:r>
              <a:rPr lang="ar-SA" sz="6200" b="1" dirty="0" smtClean="0">
                <a:ln w="50800"/>
                <a:solidFill>
                  <a:schemeClr val="bg1">
                    <a:shade val="50000"/>
                  </a:schemeClr>
                </a:solidFill>
                <a:effectLst>
                  <a:glow rad="101600">
                    <a:schemeClr val="accent1">
                      <a:satMod val="175000"/>
                      <a:alpha val="40000"/>
                    </a:schemeClr>
                  </a:glow>
                </a:effectLst>
              </a:rPr>
              <a:t>همچنین معابد یونانی – چنانکه باقیمانده های رنگ بر روی </a:t>
            </a:r>
            <a:endParaRPr lang="fa-IR" sz="6200" b="1" dirty="0" smtClean="0">
              <a:ln w="50800"/>
              <a:solidFill>
                <a:schemeClr val="bg1">
                  <a:shade val="50000"/>
                </a:schemeClr>
              </a:solidFill>
              <a:effectLst>
                <a:glow rad="101600">
                  <a:schemeClr val="accent1">
                    <a:satMod val="175000"/>
                    <a:alpha val="40000"/>
                  </a:schemeClr>
                </a:glow>
              </a:effectLst>
            </a:endParaRPr>
          </a:p>
          <a:p>
            <a:pPr algn="r">
              <a:buNone/>
            </a:pPr>
            <a:r>
              <a:rPr lang="ar-SA" sz="6200" b="1" dirty="0" smtClean="0">
                <a:ln w="50800"/>
                <a:solidFill>
                  <a:schemeClr val="bg1">
                    <a:shade val="50000"/>
                  </a:schemeClr>
                </a:solidFill>
                <a:effectLst>
                  <a:glow rad="101600">
                    <a:schemeClr val="accent1">
                      <a:satMod val="175000"/>
                      <a:alpha val="40000"/>
                    </a:schemeClr>
                  </a:glow>
                </a:effectLst>
              </a:rPr>
              <a:t>بخش هایی که از زیر خاک بیرون آورده شده اند ثابت می کنند – حداقل تا حدی رنگ آمیزی شده بودند . در این مورد که چقدر از معابد نقاشی شده بودند ، متخصصین توافق نظر ندارند اما احتمالاً بعضی از سطوحی که امروز فاقد نقش می باشند ، در اصل با انواع نقاشی ها تزئین شده بودند و نیز چنین به نظر می رسد که آنها سطوح بزرگ را نقاشی نمی کردند و هم چنین از تقابل شدید رنگ ها پرهیز می </a:t>
            </a:r>
            <a:r>
              <a:rPr lang="ar-SA" sz="5000" b="1" dirty="0" smtClean="0">
                <a:ln w="50800"/>
                <a:solidFill>
                  <a:schemeClr val="bg1">
                    <a:shade val="50000"/>
                  </a:schemeClr>
                </a:solidFill>
              </a:rPr>
              <a:t>کردند .</a:t>
            </a:r>
            <a:endParaRPr lang="en-US" sz="5000" b="1" dirty="0" smtClean="0">
              <a:ln w="50800"/>
              <a:solidFill>
                <a:schemeClr val="bg1">
                  <a:shade val="50000"/>
                </a:schemeClr>
              </a:solidFill>
            </a:endParaRPr>
          </a:p>
          <a:p>
            <a:endParaRPr lang="en-US" b="1" dirty="0">
              <a:ln w="50800"/>
              <a:solidFill>
                <a:schemeClr val="bg1">
                  <a:shade val="50000"/>
                </a:schemeClr>
              </a:solidFill>
            </a:endParaRPr>
          </a:p>
        </p:txBody>
      </p:sp>
      <p:pic>
        <p:nvPicPr>
          <p:cNvPr id="4" name="Picture 3" descr="ستون مصری.jpg"/>
          <p:cNvPicPr>
            <a:picLocks noChangeAspect="1"/>
          </p:cNvPicPr>
          <p:nvPr/>
        </p:nvPicPr>
        <p:blipFill>
          <a:blip r:embed="rId2"/>
          <a:stretch>
            <a:fillRect/>
          </a:stretch>
        </p:blipFill>
        <p:spPr>
          <a:xfrm>
            <a:off x="6572264" y="285728"/>
            <a:ext cx="2571736" cy="2571736"/>
          </a:xfrm>
          <a:prstGeom prst="rect">
            <a:avLst/>
          </a:prstGeom>
          <a:ln>
            <a:noFill/>
          </a:ln>
          <a:effectLst>
            <a:softEdge rad="112500"/>
          </a:effectLst>
        </p:spPr>
      </p:pic>
      <p:pic>
        <p:nvPicPr>
          <p:cNvPr id="5" name="Picture 4" descr="پارتنون.JPG"/>
          <p:cNvPicPr>
            <a:picLocks noChangeAspect="1"/>
          </p:cNvPicPr>
          <p:nvPr/>
        </p:nvPicPr>
        <p:blipFill>
          <a:blip r:embed="rId3"/>
          <a:stretch>
            <a:fillRect/>
          </a:stretch>
        </p:blipFill>
        <p:spPr>
          <a:xfrm>
            <a:off x="214282" y="4357694"/>
            <a:ext cx="3339124" cy="228601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6" name="Rectangle 5"/>
          <p:cNvSpPr/>
          <p:nvPr/>
        </p:nvSpPr>
        <p:spPr>
          <a:xfrm>
            <a:off x="500034" y="357166"/>
            <a:ext cx="6000760" cy="1015663"/>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algn="r"/>
            <a:r>
              <a:rPr lang="ar-SA" sz="2000" b="1" dirty="0" smtClean="0">
                <a:ln w="50800"/>
                <a:solidFill>
                  <a:schemeClr val="bg1">
                    <a:shade val="50000"/>
                  </a:schemeClr>
                </a:solidFill>
                <a:effectLst>
                  <a:glow rad="228600">
                    <a:schemeClr val="accent3">
                      <a:satMod val="175000"/>
                      <a:alpha val="40000"/>
                    </a:schemeClr>
                  </a:glow>
                </a:effectLst>
              </a:rPr>
              <a:t>در معماری مصر باستان ستونهای سنگی ، همانند الگوهایشان در طبیعت رنگ </a:t>
            </a:r>
            <a:endParaRPr lang="fa-IR" sz="2000" b="1" dirty="0" smtClean="0">
              <a:ln w="50800"/>
              <a:solidFill>
                <a:schemeClr val="bg1">
                  <a:shade val="50000"/>
                </a:schemeClr>
              </a:solidFill>
              <a:effectLst>
                <a:glow rad="228600">
                  <a:schemeClr val="accent3">
                    <a:satMod val="175000"/>
                    <a:alpha val="40000"/>
                  </a:schemeClr>
                </a:glow>
              </a:effectLst>
            </a:endParaRPr>
          </a:p>
          <a:p>
            <a:pPr algn="r"/>
            <a:r>
              <a:rPr lang="ar-SA" sz="2000" b="1" dirty="0" smtClean="0">
                <a:ln w="50800"/>
                <a:solidFill>
                  <a:schemeClr val="bg1">
                    <a:shade val="50000"/>
                  </a:schemeClr>
                </a:solidFill>
                <a:effectLst>
                  <a:glow rad="228600">
                    <a:schemeClr val="accent3">
                      <a:satMod val="175000"/>
                      <a:alpha val="40000"/>
                    </a:schemeClr>
                  </a:glow>
                </a:effectLst>
              </a:rPr>
              <a:t>آمیزی می شدند و سقف ها نیز اغلب به رنگ آبی آسمان بودند .</a:t>
            </a:r>
            <a:r>
              <a:rPr lang="ar-SA" b="1" dirty="0" smtClean="0">
                <a:ln w="50800"/>
                <a:solidFill>
                  <a:schemeClr val="bg1">
                    <a:shade val="50000"/>
                  </a:schemeClr>
                </a:solidFill>
              </a:rPr>
              <a:t> </a:t>
            </a:r>
            <a:endParaRPr lang="fa-IR" b="1" dirty="0" smtClean="0">
              <a:ln w="50800"/>
              <a:solidFill>
                <a:schemeClr val="bg1">
                  <a:shade val="50000"/>
                </a:schemeClr>
              </a:solidFill>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gradFill flip="none" rotWithShape="1">
            <a:gsLst>
              <a:gs pos="0">
                <a:srgbClr val="FF3399"/>
              </a:gs>
              <a:gs pos="25000">
                <a:srgbClr val="FF6633"/>
              </a:gs>
              <a:gs pos="50000">
                <a:srgbClr val="FFFF00"/>
              </a:gs>
              <a:gs pos="75000">
                <a:srgbClr val="01A78F"/>
              </a:gs>
              <a:gs pos="100000">
                <a:srgbClr val="3366FF"/>
              </a:gs>
            </a:gsLst>
            <a:path path="rect">
              <a:fillToRect l="100000" t="100000"/>
            </a:path>
            <a:tileRect r="-100000" b="-100000"/>
          </a:gradFill>
        </p:spPr>
        <p:txBody>
          <a:bodyPr>
            <a:normAutofit lnSpcReduction="10000"/>
            <a:scene3d>
              <a:camera prst="orthographicFront"/>
              <a:lightRig rig="balanced" dir="t">
                <a:rot lat="0" lon="0" rev="2100000"/>
              </a:lightRig>
            </a:scene3d>
            <a:sp3d extrusionH="57150" prstMaterial="metal">
              <a:bevelT w="38100" h="25400"/>
              <a:contourClr>
                <a:schemeClr val="bg2"/>
              </a:contourClr>
            </a:sp3d>
          </a:bodyPr>
          <a:lstStyle/>
          <a:p>
            <a:pPr algn="r"/>
            <a:endParaRPr lang="fa-IR" b="1" dirty="0" smtClean="0">
              <a:ln w="50800"/>
              <a:solidFill>
                <a:schemeClr val="bg1">
                  <a:shade val="50000"/>
                </a:schemeClr>
              </a:solidFill>
            </a:endParaRPr>
          </a:p>
          <a:p>
            <a:pPr algn="r"/>
            <a:r>
              <a:rPr lang="ar-SA" b="1" dirty="0" smtClean="0">
                <a:ln w="50800"/>
                <a:solidFill>
                  <a:schemeClr val="bg1">
                    <a:shade val="50000"/>
                  </a:schemeClr>
                </a:solidFill>
              </a:rPr>
              <a:t>هنگام بیان عقیده در مورد رنگ در معماری یونان باستان بایستی همیشه مسأله شرایط نور را در نظر داشت : نور در یونان خیلی شدید است خطوط روشن و سایه ها پر رنگ هستند . </a:t>
            </a:r>
            <a:endParaRPr lang="fa-IR" b="1" dirty="0" smtClean="0">
              <a:ln w="50800"/>
              <a:solidFill>
                <a:schemeClr val="bg1">
                  <a:shade val="50000"/>
                </a:schemeClr>
              </a:solidFill>
            </a:endParaRPr>
          </a:p>
          <a:p>
            <a:pPr algn="r"/>
            <a:endParaRPr lang="fa-IR" b="1" dirty="0" smtClean="0">
              <a:ln w="50800"/>
              <a:solidFill>
                <a:schemeClr val="bg1">
                  <a:shade val="50000"/>
                </a:schemeClr>
              </a:solidFill>
            </a:endParaRPr>
          </a:p>
          <a:p>
            <a:pPr algn="r"/>
            <a:endParaRPr lang="fa-IR" b="1" dirty="0" smtClean="0">
              <a:ln w="50800"/>
              <a:solidFill>
                <a:schemeClr val="bg1">
                  <a:shade val="50000"/>
                </a:schemeClr>
              </a:solidFill>
            </a:endParaRPr>
          </a:p>
          <a:p>
            <a:pPr algn="r"/>
            <a:endParaRPr lang="fa-IR" b="1" dirty="0" smtClean="0">
              <a:ln w="50800"/>
              <a:solidFill>
                <a:schemeClr val="bg1">
                  <a:shade val="50000"/>
                </a:schemeClr>
              </a:solidFill>
            </a:endParaRPr>
          </a:p>
          <a:p>
            <a:pPr algn="r"/>
            <a:endParaRPr lang="fa-IR" b="1" dirty="0" smtClean="0">
              <a:ln w="50800"/>
              <a:solidFill>
                <a:schemeClr val="bg1">
                  <a:shade val="50000"/>
                </a:schemeClr>
              </a:solidFill>
            </a:endParaRPr>
          </a:p>
          <a:p>
            <a:pPr algn="r">
              <a:buNone/>
            </a:pPr>
            <a:endParaRPr lang="fa-IR" b="1" dirty="0" smtClean="0">
              <a:ln w="50800"/>
              <a:solidFill>
                <a:schemeClr val="bg1">
                  <a:shade val="50000"/>
                </a:schemeClr>
              </a:solidFill>
            </a:endParaRPr>
          </a:p>
          <a:p>
            <a:pPr algn="r">
              <a:buNone/>
            </a:pPr>
            <a:r>
              <a:rPr lang="ar-SA"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5">
                      <a:satMod val="175000"/>
                      <a:alpha val="40000"/>
                    </a:schemeClr>
                  </a:glow>
                  <a:reflection blurRad="6350" stA="55000" endA="50" endPos="85000" dist="60007" dir="5400000" sy="-100000" algn="bl" rotWithShape="0"/>
                </a:effectLst>
              </a:rPr>
              <a:t>فرانک لوید رایت </a:t>
            </a:r>
            <a:r>
              <a:rPr lang="ar-SA" b="1" dirty="0" smtClean="0">
                <a:ln w="50800"/>
                <a:solidFill>
                  <a:schemeClr val="bg1">
                    <a:shade val="50000"/>
                  </a:schemeClr>
                </a:solidFill>
              </a:rPr>
              <a:t>در ارتباط با نور و رنگ در معماری یونان باستان چنین می گوید : طبیعی است که من هم از آتن دیدن کرده باشم . در آنجا دستم را در هوای پاک مدیترانه در مقابل خورشید گرفتم و استخوانهای دستم را در میان گوشت صورتی رنگ دیدم . هنگامی که دیدم ستونهای مرمری پارنتون نیز درست به همین ترتیب نور را از خود عبور می دهند تازه بر من روشن شد که  «رنگ» برای آنها می بایستی چه معنی ای داشته باشد .</a:t>
            </a:r>
            <a:endParaRPr lang="en-US" b="1" dirty="0">
              <a:ln w="50800"/>
              <a:solidFill>
                <a:schemeClr val="bg1">
                  <a:shade val="50000"/>
                </a:schemeClr>
              </a:solidFill>
            </a:endParaRPr>
          </a:p>
        </p:txBody>
      </p:sp>
      <p:pic>
        <p:nvPicPr>
          <p:cNvPr id="4" name="Picture 3" descr="رایت.jpg"/>
          <p:cNvPicPr>
            <a:picLocks noChangeAspect="1"/>
          </p:cNvPicPr>
          <p:nvPr/>
        </p:nvPicPr>
        <p:blipFill>
          <a:blip r:embed="rId2"/>
          <a:stretch>
            <a:fillRect/>
          </a:stretch>
        </p:blipFill>
        <p:spPr>
          <a:xfrm>
            <a:off x="285720" y="1285860"/>
            <a:ext cx="3071834" cy="2571744"/>
          </a:xfrm>
          <a:prstGeom prst="ellipse">
            <a:avLst/>
          </a:prstGeom>
          <a:ln>
            <a:noFill/>
          </a:ln>
          <a:effectLst>
            <a:glow rad="139700">
              <a:srgbClr val="FF0000">
                <a:alpha val="40000"/>
              </a:srgbClr>
            </a:glow>
            <a:outerShdw blurRad="225425" dist="50800" dir="5220000" algn="ctr">
              <a:srgbClr val="000000">
                <a:alpha val="33000"/>
              </a:srgbClr>
            </a:outerShdw>
            <a:reflection blurRad="6350" stA="50000" endA="300" endPos="55500" dist="101600" dir="5400000" sy="-100000" algn="bl" rotWithShape="0"/>
            <a:softEdge rad="112500"/>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5" name="Title 1"/>
          <p:cNvSpPr>
            <a:spLocks noGrp="1"/>
          </p:cNvSpPr>
          <p:nvPr>
            <p:ph type="title"/>
          </p:nvPr>
        </p:nvSpPr>
        <p:spPr>
          <a:xfrm>
            <a:off x="457200" y="274638"/>
            <a:ext cx="8229600" cy="82528"/>
          </a:xfrm>
        </p:spPr>
        <p:txBody>
          <a:bodyPr>
            <a:normAutofit fontScale="90000"/>
          </a:bodyPr>
          <a:lstStyle/>
          <a:p>
            <a:endParaRPr lang="en-US" dirty="0"/>
          </a:p>
        </p:txBody>
      </p:sp>
      <p:sp>
        <p:nvSpPr>
          <p:cNvPr id="6" name="Title 1"/>
          <p:cNvSpPr txBox="1">
            <a:spLocks/>
          </p:cNvSpPr>
          <p:nvPr/>
        </p:nvSpPr>
        <p:spPr>
          <a:xfrm>
            <a:off x="428596" y="3643314"/>
            <a:ext cx="71438" cy="153966"/>
          </a:xfrm>
          <a:prstGeom prst="rect">
            <a:avLst/>
          </a:prstGeom>
        </p:spPr>
        <p:txBody>
          <a:bodyPr vert="horz" anchor="ctr">
            <a:normAutofit fontScale="25000" lnSpcReduction="20000"/>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100" b="1" i="0" u="none" strike="noStrike" kern="1200" cap="none" spc="0" normalizeH="0" baseline="0" noProof="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gradFill>
            <a:gsLst>
              <a:gs pos="0">
                <a:srgbClr val="FF3399"/>
              </a:gs>
              <a:gs pos="25000">
                <a:srgbClr val="FF6633"/>
              </a:gs>
              <a:gs pos="50000">
                <a:srgbClr val="FFFF00"/>
              </a:gs>
              <a:gs pos="75000">
                <a:srgbClr val="01A78F"/>
              </a:gs>
              <a:gs pos="100000">
                <a:srgbClr val="3366FF"/>
              </a:gs>
            </a:gsLst>
            <a:path path="rect">
              <a:fillToRect l="100000" t="100000"/>
            </a:path>
          </a:gradFill>
        </p:spPr>
        <p:txBody>
          <a:bodyPr>
            <a:scene3d>
              <a:camera prst="perspectiveBelow"/>
              <a:lightRig rig="threePt" dir="t"/>
            </a:scene3d>
          </a:bodyPr>
          <a:lstStyle/>
          <a:p>
            <a:pPr algn="r"/>
            <a:endParaRPr lang="fa-IR" dirty="0" smtClean="0"/>
          </a:p>
          <a:p>
            <a:pPr algn="r"/>
            <a:endParaRPr lang="fa-IR" dirty="0" smtClean="0"/>
          </a:p>
          <a:p>
            <a:pPr algn="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پارتنون    </a:t>
            </a:r>
          </a:p>
          <a:p>
            <a:pPr algn="r"/>
            <a:endParaRPr lang="fa-IR" dirty="0" smtClean="0"/>
          </a:p>
          <a:p>
            <a:pPr algn="r"/>
            <a:endParaRPr lang="fa-IR" dirty="0" smtClean="0"/>
          </a:p>
          <a:p>
            <a:pPr algn="r"/>
            <a:endParaRPr lang="fa-IR" dirty="0" smtClean="0"/>
          </a:p>
          <a:p>
            <a:pPr algn="r"/>
            <a:r>
              <a:rPr lang="ar-SA" b="1" cap="all" dirty="0" smtClean="0">
                <a:ln w="9000" cmpd="sng">
                  <a:solidFill>
                    <a:schemeClr val="accent4">
                      <a:shade val="50000"/>
                      <a:satMod val="120000"/>
                    </a:schemeClr>
                  </a:solidFill>
                  <a:prstDash val="solid"/>
                </a:ln>
                <a:solidFill>
                  <a:srgbClr val="FF3399"/>
                </a:solidFill>
                <a:effectLst>
                  <a:reflection blurRad="12700" stA="28000" endPos="45000" dist="1000" dir="5400000" sy="-100000" algn="bl" rotWithShape="0"/>
                </a:effectLst>
              </a:rPr>
              <a:t>تازه ترین کشفیات نشان می دهد که بخشهایی از کلیساهای جامع گوتیک نیز رنگی بوده اند . </a:t>
            </a:r>
            <a:endParaRPr lang="en-US" b="1" cap="all" dirty="0" smtClean="0">
              <a:ln w="9000" cmpd="sng">
                <a:solidFill>
                  <a:schemeClr val="accent4">
                    <a:shade val="50000"/>
                    <a:satMod val="120000"/>
                  </a:schemeClr>
                </a:solidFill>
                <a:prstDash val="solid"/>
              </a:ln>
              <a:solidFill>
                <a:srgbClr val="FF3399"/>
              </a:solidFill>
              <a:effectLst>
                <a:reflection blurRad="12700" stA="28000" endPos="45000" dist="1000" dir="5400000" sy="-100000" algn="bl" rotWithShape="0"/>
              </a:effectLst>
            </a:endParaRPr>
          </a:p>
          <a:p>
            <a:pPr algn="r"/>
            <a:endParaRPr lang="en-US" dirty="0"/>
          </a:p>
        </p:txBody>
      </p:sp>
      <p:pic>
        <p:nvPicPr>
          <p:cNvPr id="4" name="Picture 3" descr="کلیسای گوتیک.jpg"/>
          <p:cNvPicPr>
            <a:picLocks noChangeAspect="1"/>
          </p:cNvPicPr>
          <p:nvPr/>
        </p:nvPicPr>
        <p:blipFill>
          <a:blip r:embed="rId2"/>
          <a:stretch>
            <a:fillRect/>
          </a:stretch>
        </p:blipFill>
        <p:spPr>
          <a:xfrm>
            <a:off x="214282" y="3786190"/>
            <a:ext cx="3000396" cy="2476333"/>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5" name="Picture 4" descr="پارتنون.JPG"/>
          <p:cNvPicPr>
            <a:picLocks noChangeAspect="1"/>
          </p:cNvPicPr>
          <p:nvPr/>
        </p:nvPicPr>
        <p:blipFill>
          <a:blip r:embed="rId3"/>
          <a:stretch>
            <a:fillRect/>
          </a:stretch>
        </p:blipFill>
        <p:spPr>
          <a:xfrm>
            <a:off x="3500430" y="428604"/>
            <a:ext cx="3500462" cy="2434092"/>
          </a:xfrm>
          <a:prstGeom prst="rect">
            <a:avLst/>
          </a:prstGeom>
          <a:ln>
            <a:noFill/>
          </a:ln>
          <a:effectLst>
            <a:reflection blurRad="6350" stA="50000" endA="300" endPos="55000" dir="5400000" sy="-100000" algn="bl" rotWithShape="0"/>
            <a:softEdge rad="112500"/>
          </a:effectLst>
        </p:spPr>
      </p:pic>
      <p:sp>
        <p:nvSpPr>
          <p:cNvPr id="9" name="Lightning Bolt 8"/>
          <p:cNvSpPr/>
          <p:nvPr/>
        </p:nvSpPr>
        <p:spPr>
          <a:xfrm rot="5896791">
            <a:off x="7321038" y="1260975"/>
            <a:ext cx="681261" cy="1158868"/>
          </a:xfrm>
          <a:prstGeom prst="lightningBol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rved Down Arrow 9"/>
          <p:cNvSpPr/>
          <p:nvPr/>
        </p:nvSpPr>
        <p:spPr>
          <a:xfrm rot="2181730">
            <a:off x="2173233" y="3700897"/>
            <a:ext cx="1787133" cy="44756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2000"/>
                                        <p:tgtEl>
                                          <p:spTgt spid="3">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0"/>
            <a:ext cx="9144000" cy="6858000"/>
          </a:xfrm>
        </p:spPr>
        <p:txBody>
          <a:bodyPr>
            <a:normAutofit/>
            <a:scene3d>
              <a:camera prst="orthographicFront"/>
              <a:lightRig rig="balanced" dir="t">
                <a:rot lat="0" lon="0" rev="2100000"/>
              </a:lightRig>
            </a:scene3d>
            <a:sp3d extrusionH="57150" prstMaterial="metal">
              <a:bevelT w="38100" h="25400"/>
              <a:contourClr>
                <a:schemeClr val="bg2"/>
              </a:contourClr>
            </a:sp3d>
          </a:bodyPr>
          <a:lstStyle/>
          <a:p>
            <a:pPr algn="r"/>
            <a:endParaRPr lang="fa-IR" b="1" dirty="0" smtClean="0">
              <a:ln w="50800"/>
              <a:solidFill>
                <a:schemeClr val="bg1">
                  <a:shade val="50000"/>
                </a:schemeClr>
              </a:solidFill>
              <a:effectLst>
                <a:glow rad="101600">
                  <a:schemeClr val="accent3">
                    <a:satMod val="175000"/>
                    <a:alpha val="40000"/>
                  </a:schemeClr>
                </a:glow>
              </a:effectLst>
            </a:endParaRPr>
          </a:p>
          <a:p>
            <a:pPr algn="r"/>
            <a:endParaRPr lang="fa-IR" b="1" dirty="0" smtClean="0">
              <a:ln w="50800"/>
              <a:solidFill>
                <a:schemeClr val="bg1">
                  <a:shade val="50000"/>
                </a:schemeClr>
              </a:solidFill>
              <a:effectLst>
                <a:glow rad="101600">
                  <a:schemeClr val="accent3">
                    <a:satMod val="175000"/>
                    <a:alpha val="40000"/>
                  </a:schemeClr>
                </a:glow>
              </a:effectLst>
            </a:endParaRPr>
          </a:p>
          <a:p>
            <a:pPr algn="r"/>
            <a:r>
              <a:rPr lang="ar-SA" b="1" dirty="0" smtClean="0">
                <a:ln w="50800"/>
                <a:solidFill>
                  <a:schemeClr val="bg1">
                    <a:shade val="50000"/>
                  </a:schemeClr>
                </a:solidFill>
                <a:effectLst>
                  <a:glow rad="101600">
                    <a:schemeClr val="accent3">
                      <a:satMod val="175000"/>
                      <a:alpha val="40000"/>
                    </a:schemeClr>
                  </a:glow>
                </a:effectLst>
              </a:rPr>
              <a:t>رنگ را می توان برای پشتیبانی از یک طرح فضائی نیز به کمک گرفت . تقابل سیاه و </a:t>
            </a:r>
            <a:r>
              <a:rPr lang="ar-SA" b="1" dirty="0" smtClean="0">
                <a:ln w="50800"/>
                <a:effectLst>
                  <a:glow rad="101600">
                    <a:schemeClr val="accent3">
                      <a:satMod val="175000"/>
                      <a:alpha val="40000"/>
                    </a:schemeClr>
                  </a:glow>
                </a:effectLst>
              </a:rPr>
              <a:t>سفید</a:t>
            </a:r>
            <a:r>
              <a:rPr lang="ar-SA" b="1" dirty="0" smtClean="0">
                <a:ln w="50800"/>
                <a:solidFill>
                  <a:schemeClr val="bg1">
                    <a:shade val="50000"/>
                  </a:schemeClr>
                </a:solidFill>
                <a:effectLst>
                  <a:glow rad="101600">
                    <a:schemeClr val="accent3">
                      <a:satMod val="175000"/>
                      <a:alpha val="40000"/>
                    </a:schemeClr>
                  </a:glow>
                </a:effectLst>
              </a:rPr>
              <a:t> در ایجاد تخیل عمق بسیار موثر است . </a:t>
            </a:r>
            <a:endParaRPr lang="fa-IR" b="1" dirty="0" smtClean="0">
              <a:ln w="50800"/>
              <a:solidFill>
                <a:schemeClr val="bg1">
                  <a:shade val="50000"/>
                </a:schemeClr>
              </a:solidFill>
              <a:effectLst>
                <a:glow rad="101600">
                  <a:schemeClr val="accent3">
                    <a:satMod val="175000"/>
                    <a:alpha val="40000"/>
                  </a:schemeClr>
                </a:glow>
              </a:effectLst>
            </a:endParaRPr>
          </a:p>
          <a:p>
            <a:pPr algn="r"/>
            <a:r>
              <a:rPr lang="ar-SA" b="1" dirty="0" smtClean="0">
                <a:ln w="50800"/>
                <a:solidFill>
                  <a:schemeClr val="bg1">
                    <a:shade val="50000"/>
                  </a:schemeClr>
                </a:solidFill>
                <a:effectLst>
                  <a:glow rad="101600">
                    <a:schemeClr val="accent3">
                      <a:satMod val="175000"/>
                      <a:alpha val="40000"/>
                    </a:schemeClr>
                  </a:glow>
                </a:effectLst>
              </a:rPr>
              <a:t>نمونه کامل استفاده از این پدیده را می توانیم در نماهای کلیساهای جامع سینا و فلورانس ببینیم . تقابل دو رنگ </a:t>
            </a:r>
            <a:r>
              <a:rPr lang="ar-SA" b="1" dirty="0" smtClean="0">
                <a:ln w="50800"/>
                <a:effectLst>
                  <a:glow rad="101600">
                    <a:schemeClr val="accent3">
                      <a:satMod val="175000"/>
                      <a:alpha val="40000"/>
                    </a:schemeClr>
                  </a:glow>
                </a:effectLst>
              </a:rPr>
              <a:t>سفید </a:t>
            </a:r>
            <a:r>
              <a:rPr lang="ar-SA" b="1" dirty="0" smtClean="0">
                <a:ln w="50800"/>
                <a:solidFill>
                  <a:schemeClr val="bg1">
                    <a:shade val="50000"/>
                  </a:schemeClr>
                </a:solidFill>
                <a:effectLst>
                  <a:glow rad="101600">
                    <a:schemeClr val="accent3">
                      <a:satMod val="175000"/>
                      <a:alpha val="40000"/>
                    </a:schemeClr>
                  </a:glow>
                </a:effectLst>
              </a:rPr>
              <a:t>و سیاه ، سطوح وسیع دیوارهای سنگ پوش شده را تقسیم کرده و عمق فضائی را القاء می کند . استفاده از این نقوش سیاه و </a:t>
            </a:r>
            <a:r>
              <a:rPr lang="ar-SA" b="1" dirty="0" smtClean="0">
                <a:ln w="50800"/>
                <a:effectLst>
                  <a:glow rad="101600">
                    <a:schemeClr val="accent3">
                      <a:satMod val="175000"/>
                      <a:alpha val="40000"/>
                    </a:schemeClr>
                  </a:glow>
                </a:effectLst>
              </a:rPr>
              <a:t>سفید</a:t>
            </a:r>
            <a:r>
              <a:rPr lang="ar-SA" b="1" dirty="0" smtClean="0">
                <a:ln w="50800"/>
                <a:solidFill>
                  <a:schemeClr val="bg1">
                    <a:shade val="50000"/>
                  </a:schemeClr>
                </a:solidFill>
                <a:effectLst>
                  <a:glow rad="101600">
                    <a:schemeClr val="accent3">
                      <a:satMod val="175000"/>
                      <a:alpha val="40000"/>
                    </a:schemeClr>
                  </a:glow>
                </a:effectLst>
              </a:rPr>
              <a:t> محدود به قسمت های مسطح نما است . جبهه های ورودی هر دو کلیسا دارای تزئیناتی با عقب و جلونشینی هستند . در آنجا دیگر نیازی به ایجاد عمق مصنوعی با استفاده از تقابل رنگها نبوده است . آنچه که در جبهه های با شکوه ورودی با صرف کار و هزینه زیاد بدست آمده در دیوارهای جانبی از راههای ساده تری بدست آمده است . بخش بندی سطوح گسترده که در هر دو نما هدف مشترک بوده است در هر کدام از آنها به گونه خاص خودش بدست آمده است .</a:t>
            </a:r>
            <a:endParaRPr lang="en-US" b="1" dirty="0" smtClean="0">
              <a:ln w="50800"/>
              <a:solidFill>
                <a:schemeClr val="bg1">
                  <a:shade val="50000"/>
                </a:schemeClr>
              </a:solidFill>
              <a:effectLst>
                <a:glow rad="101600">
                  <a:schemeClr val="accent3">
                    <a:satMod val="175000"/>
                    <a:alpha val="40000"/>
                  </a:schemeClr>
                </a:glow>
              </a:effectLst>
            </a:endParaRPr>
          </a:p>
          <a:p>
            <a:pPr algn="r"/>
            <a:endParaRPr lang="en-US" b="1" dirty="0">
              <a:ln w="50800"/>
              <a:solidFill>
                <a:schemeClr val="bg1">
                  <a:shade val="50000"/>
                </a:schemeClr>
              </a:solidFill>
              <a:effectLst>
                <a:glow rad="101600">
                  <a:schemeClr val="accent3">
                    <a:satMod val="175000"/>
                    <a:alpha val="40000"/>
                  </a:schemeClr>
                </a:glow>
              </a:effectLst>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850" y="428604"/>
            <a:ext cx="8229600" cy="1143000"/>
          </a:xfrm>
        </p:spPr>
        <p:txBody>
          <a:bodyPr/>
          <a:lstStyle/>
          <a:p>
            <a:r>
              <a:rPr lang="en-US" dirty="0" err="1" smtClean="0">
                <a:ln w="18000">
                  <a:solidFill>
                    <a:schemeClr val="accent2">
                      <a:satMod val="140000"/>
                    </a:schemeClr>
                  </a:solidFill>
                  <a:prstDash val="solid"/>
                  <a:miter lim="800000"/>
                </a:ln>
                <a:solidFill>
                  <a:srgbClr val="FF3300"/>
                </a:solidFill>
                <a:effectLst>
                  <a:outerShdw blurRad="25500" dist="23000" dir="7020000" algn="tl">
                    <a:srgbClr val="000000">
                      <a:alpha val="50000"/>
                    </a:srgbClr>
                  </a:outerShdw>
                </a:effectLst>
              </a:rPr>
              <a:t>Gutic</a:t>
            </a:r>
            <a:r>
              <a:rPr lang="en-US" dirty="0" smtClean="0">
                <a:ln w="18000">
                  <a:solidFill>
                    <a:schemeClr val="accent2">
                      <a:satMod val="140000"/>
                    </a:schemeClr>
                  </a:solidFill>
                  <a:prstDash val="solid"/>
                  <a:miter lim="800000"/>
                </a:ln>
                <a:solidFill>
                  <a:srgbClr val="FF3300"/>
                </a:solidFill>
                <a:effectLst>
                  <a:outerShdw blurRad="25500" dist="23000" dir="7020000" algn="tl">
                    <a:srgbClr val="000000">
                      <a:alpha val="50000"/>
                    </a:srgbClr>
                  </a:outerShdw>
                </a:effectLst>
              </a:rPr>
              <a:t> church</a:t>
            </a:r>
            <a:endParaRPr lang="en-US" dirty="0">
              <a:ln w="18000">
                <a:solidFill>
                  <a:schemeClr val="accent2">
                    <a:satMod val="140000"/>
                  </a:schemeClr>
                </a:solidFill>
                <a:prstDash val="solid"/>
                <a:miter lim="800000"/>
              </a:ln>
              <a:solidFill>
                <a:srgbClr val="FF3300"/>
              </a:solidFill>
              <a:effectLst>
                <a:outerShdw blurRad="25500" dist="23000" dir="7020000" algn="tl">
                  <a:srgbClr val="000000">
                    <a:alpha val="50000"/>
                  </a:srgbClr>
                </a:outerShdw>
              </a:effectLst>
            </a:endParaRPr>
          </a:p>
        </p:txBody>
      </p:sp>
      <p:pic>
        <p:nvPicPr>
          <p:cNvPr id="4" name="Content Placeholder 3" descr="کلیسای سینا.jpg"/>
          <p:cNvPicPr>
            <a:picLocks noGrp="1" noChangeAspect="1"/>
          </p:cNvPicPr>
          <p:nvPr>
            <p:ph idx="1"/>
          </p:nvPr>
        </p:nvPicPr>
        <p:blipFill>
          <a:blip r:embed="rId2"/>
          <a:stretch>
            <a:fillRect/>
          </a:stretch>
        </p:blipFill>
        <p:spPr>
          <a:xfrm>
            <a:off x="285720" y="2857496"/>
            <a:ext cx="4405314" cy="3786214"/>
          </a:xfrm>
        </p:spPr>
      </p:pic>
      <p:pic>
        <p:nvPicPr>
          <p:cNvPr id="5" name="Picture 4" descr="florencedome.jpg"/>
          <p:cNvPicPr>
            <a:picLocks noChangeAspect="1"/>
          </p:cNvPicPr>
          <p:nvPr/>
        </p:nvPicPr>
        <p:blipFill>
          <a:blip r:embed="rId3"/>
          <a:stretch>
            <a:fillRect/>
          </a:stretch>
        </p:blipFill>
        <p:spPr>
          <a:xfrm>
            <a:off x="5000628" y="428604"/>
            <a:ext cx="3857652" cy="3486132"/>
          </a:xfrm>
          <a:prstGeom prst="rect">
            <a:avLst/>
          </a:prstGeom>
        </p:spPr>
      </p:pic>
      <p:sp>
        <p:nvSpPr>
          <p:cNvPr id="6" name="Rectangle 5"/>
          <p:cNvSpPr/>
          <p:nvPr/>
        </p:nvSpPr>
        <p:spPr>
          <a:xfrm>
            <a:off x="4857752" y="4572008"/>
            <a:ext cx="2500330" cy="830997"/>
          </a:xfrm>
          <a:prstGeom prst="rect">
            <a:avLst/>
          </a:prstGeom>
        </p:spPr>
        <p:txBody>
          <a:bodyPr wrap="square">
            <a:spAutoFit/>
            <a:scene3d>
              <a:camera prst="perspectiveBelow"/>
              <a:lightRig rig="threePt" dir="t"/>
            </a:scene3d>
          </a:bodyPr>
          <a:lstStyle/>
          <a:p>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innerShdw blurRad="63500" dist="50800" dir="10800000">
                    <a:prstClr val="black">
                      <a:alpha val="50000"/>
                    </a:prstClr>
                  </a:innerShdw>
                  <a:reflection blurRad="12700" stA="28000" endPos="45000" dist="1000" dir="5400000" sy="-100000" algn="bl" rotWithShape="0"/>
                </a:effectLst>
              </a:rPr>
              <a:t>Siena church</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innerShdw blurRad="63500" dist="50800" dir="10800000">
                  <a:prstClr val="black">
                    <a:alpha val="50000"/>
                  </a:prstClr>
                </a:innerShdw>
                <a:reflection blurRad="12700" stA="28000" endPos="45000" dist="1000" dir="5400000" sy="-100000" algn="bl" rotWithShape="0"/>
              </a:effectLst>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42852"/>
            <a:ext cx="8229600" cy="6166508"/>
          </a:xfrm>
        </p:spPr>
        <p:txBody>
          <a:bodyPr/>
          <a:lstStyle/>
          <a:p>
            <a:pPr algn="r" rtl="1"/>
            <a:endParaRPr lang="fa-I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r" rtl="1"/>
            <a:r>
              <a:rPr lang="ar-SA"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شیوه کار کردن روی نمای جبهه اصلی و نمای کناری متفاوتند اگرچه هدف ایجاد احساس عمق در فضا در هردو مشترک است .</a:t>
            </a:r>
            <a:endPar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r"/>
            <a:r>
              <a:rPr lang="ar-SA"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شکل پردازی سطوح بزرگ امروزه نیز به همان شدت دشوار است .</a:t>
            </a:r>
            <a:endPar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r"/>
            <a:endPar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r"/>
            <a:endPar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r"/>
            <a:r>
              <a:rPr lang="ar-SA"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endPar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r"/>
            <a:endPar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r"/>
            <a:r>
              <a:rPr lang="ar-SA"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5">
                      <a:satMod val="175000"/>
                      <a:alpha val="40000"/>
                    </a:schemeClr>
                  </a:glow>
                  <a:reflection blurRad="12700" stA="28000" endPos="45000" dist="1000" dir="5400000" sy="-100000" algn="bl" rotWithShape="0"/>
                </a:effectLst>
              </a:rPr>
              <a:t>لودویگ میس وان در روهه </a:t>
            </a:r>
            <a:r>
              <a:rPr lang="ar-SA"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تلاش کرده است با استفاده از پروفیل هایی به شکل </a:t>
            </a:r>
            <a:r>
              <a:rPr lang="ar-SA" b="1" dirty="0" smtClean="0">
                <a:ln w="17780" cmpd="sng">
                  <a:solidFill>
                    <a:srgbClr val="FFFFFF"/>
                  </a:solidFill>
                  <a:prstDash val="solid"/>
                  <a:miter lim="800000"/>
                </a:ln>
                <a:solidFill>
                  <a:srgbClr val="FF0000"/>
                </a:solidFill>
                <a:effectLst>
                  <a:outerShdw blurRad="50800" algn="tl" rotWithShape="0">
                    <a:srgbClr val="000000"/>
                  </a:outerShdw>
                </a:effectLst>
              </a:rPr>
              <a:t>ا</a:t>
            </a:r>
            <a:r>
              <a:rPr lang="fa-IR" b="1" dirty="0" smtClean="0">
                <a:ln w="17780" cmpd="sng">
                  <a:solidFill>
                    <a:srgbClr val="FFFFFF"/>
                  </a:solidFill>
                  <a:prstDash val="solid"/>
                  <a:miter lim="800000"/>
                </a:ln>
                <a:solidFill>
                  <a:srgbClr val="FF0000"/>
                </a:solidFill>
                <a:effectLst>
                  <a:outerShdw blurRad="50800" algn="tl" rotWithShape="0">
                    <a:srgbClr val="000000"/>
                  </a:outerShdw>
                </a:effectLst>
              </a:rPr>
              <a:t> </a:t>
            </a:r>
            <a:r>
              <a:rPr lang="ar-SA"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به نمای ساختمان بافت داده و در آن ایجاد عمق نماید . </a:t>
            </a:r>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4" name="Picture 3" descr="میس وندروهه.jpg"/>
          <p:cNvPicPr>
            <a:picLocks noChangeAspect="1"/>
          </p:cNvPicPr>
          <p:nvPr/>
        </p:nvPicPr>
        <p:blipFill>
          <a:blip r:embed="rId2"/>
          <a:stretch>
            <a:fillRect/>
          </a:stretch>
        </p:blipFill>
        <p:spPr>
          <a:xfrm>
            <a:off x="7000892" y="2857496"/>
            <a:ext cx="1524000" cy="1197864"/>
          </a:xfrm>
          <a:prstGeom prst="rect">
            <a:avLst/>
          </a:prstGeom>
          <a:ln>
            <a:noFill/>
          </a:ln>
          <a:effectLst>
            <a:softEdge rad="112500"/>
          </a:effectLst>
        </p:spPr>
      </p:pic>
      <p:sp>
        <p:nvSpPr>
          <p:cNvPr id="5" name="Curved Down Arrow 4"/>
          <p:cNvSpPr/>
          <p:nvPr/>
        </p:nvSpPr>
        <p:spPr>
          <a:xfrm rot="14401964">
            <a:off x="6232183" y="3970357"/>
            <a:ext cx="1140126" cy="666571"/>
          </a:xfrm>
          <a:prstGeom prst="curvedDownArrow">
            <a:avLst>
              <a:gd name="adj1" fmla="val 49419"/>
              <a:gd name="adj2" fmla="val 85522"/>
              <a:gd name="adj3" fmla="val 49777"/>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14346" y="0"/>
          <a:ext cx="9358346" cy="72152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643050"/>
            <a:ext cx="8229600" cy="4709160"/>
          </a:xfrm>
        </p:spPr>
        <p:txBody>
          <a:bodyPr>
            <a:normAutofit lnSpcReduction="10000"/>
            <a:scene3d>
              <a:camera prst="orthographicFront"/>
              <a:lightRig rig="balanced" dir="t">
                <a:rot lat="0" lon="0" rev="2100000"/>
              </a:lightRig>
            </a:scene3d>
            <a:sp3d extrusionH="57150" prstMaterial="metal">
              <a:bevelT w="38100" h="25400"/>
              <a:contourClr>
                <a:schemeClr val="bg2"/>
              </a:contourClr>
            </a:sp3d>
          </a:bodyPr>
          <a:lstStyle/>
          <a:p>
            <a:pPr algn="r"/>
            <a:r>
              <a:rPr lang="ar-SA" sz="21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سزارپلی </a:t>
            </a:r>
            <a:r>
              <a:rPr lang="ar-SA" sz="2100" b="1" dirty="0" smtClean="0">
                <a:ln w="50800"/>
                <a:solidFill>
                  <a:schemeClr val="bg1">
                    <a:shade val="50000"/>
                  </a:schemeClr>
                </a:solidFill>
              </a:rPr>
              <a:t> سعی براین دارد که همین مشکل را در آسمان خراشها ، با کمک رنگ حل کند : </a:t>
            </a:r>
            <a:endParaRPr lang="fa-IR" sz="2100" b="1" dirty="0" smtClean="0">
              <a:ln w="50800"/>
              <a:solidFill>
                <a:schemeClr val="bg1">
                  <a:shade val="50000"/>
                </a:schemeClr>
              </a:solidFill>
            </a:endParaRPr>
          </a:p>
          <a:p>
            <a:pPr algn="r"/>
            <a:r>
              <a:rPr lang="ar-SA" sz="2100" b="1" dirty="0" smtClean="0">
                <a:ln w="50800"/>
                <a:solidFill>
                  <a:schemeClr val="bg1">
                    <a:shade val="50000"/>
                  </a:schemeClr>
                </a:solidFill>
              </a:rPr>
              <a:t>«اگر من در قرن شانزدهم کار می کردم و چنین استادکاران ماهری – مانند استادکاران </a:t>
            </a:r>
            <a:r>
              <a:rPr lang="fa-IR" sz="2100" b="1" dirty="0" smtClean="0">
                <a:ln w="50800"/>
                <a:solidFill>
                  <a:schemeClr val="bg1">
                    <a:shade val="50000"/>
                  </a:schemeClr>
                </a:solidFill>
              </a:rPr>
              <a:t>آ</a:t>
            </a:r>
            <a:r>
              <a:rPr lang="ar-SA" sz="2100" b="1" dirty="0" smtClean="0">
                <a:ln w="50800"/>
                <a:solidFill>
                  <a:schemeClr val="bg1">
                    <a:shade val="50000"/>
                  </a:schemeClr>
                </a:solidFill>
              </a:rPr>
              <a:t>ن زمان - در اختیار داشتم که با سنگ و چوب به این ارزانی و به این خوبی کار کنند من نیز بناهائی پرفرم و از سنگ و چوب می ساختم ، </a:t>
            </a:r>
            <a:endParaRPr lang="fa-IR" sz="2100" b="1" dirty="0" smtClean="0">
              <a:ln w="50800"/>
              <a:solidFill>
                <a:schemeClr val="bg1">
                  <a:shade val="50000"/>
                </a:schemeClr>
              </a:solidFill>
            </a:endParaRPr>
          </a:p>
          <a:p>
            <a:pPr algn="r"/>
            <a:r>
              <a:rPr lang="ar-SA" sz="2100" b="1" dirty="0" smtClean="0">
                <a:ln w="50800"/>
                <a:solidFill>
                  <a:schemeClr val="bg1">
                    <a:shade val="50000"/>
                  </a:schemeClr>
                </a:solidFill>
              </a:rPr>
              <a:t>زیرا این تکنولوژی ای بود که در آن زمان در دسترس بود . در آن حالت من به مطالعه دقیق هرفرم و هرسایه یا هرنوع امکان دیگری که مصالح موجود برای بیان ایده اصلی در اختیار می گذاشتند می پرداختم  .</a:t>
            </a:r>
            <a:endParaRPr lang="fa-IR" sz="2100" b="1" dirty="0" smtClean="0">
              <a:ln w="50800"/>
              <a:solidFill>
                <a:schemeClr val="bg1">
                  <a:shade val="50000"/>
                </a:schemeClr>
              </a:solidFill>
            </a:endParaRPr>
          </a:p>
          <a:p>
            <a:pPr algn="r"/>
            <a:r>
              <a:rPr lang="ar-SA" sz="2100" b="1" dirty="0" smtClean="0">
                <a:ln w="50800"/>
                <a:solidFill>
                  <a:schemeClr val="bg1">
                    <a:shade val="50000"/>
                  </a:schemeClr>
                </a:solidFill>
              </a:rPr>
              <a:t> اما امروزه دیگر چنین چیزهایی وجود ندارند . پس به ناچار سعی بر این است که تا جایی که ممکن است بیشترین قدرت بیان را به مصالح و مواردی که در اختیار دارم بدهم . وقتی من یک آسمان خراش می سازم که دورتادور آن بسته است و تهویه و نورپردازی و غیره و غیره اش همه ساختگی است ، پس دربرخورد اول برای من تنها یک پوسته برای بیان مطالب باقی می ماند . </a:t>
            </a:r>
            <a:r>
              <a:rPr lang="ar-SA"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به عقیده من مناسب ترین وسیله برای این کار ، </a:t>
            </a:r>
            <a:r>
              <a:rPr lang="ar-SA"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رنگ این پوسته است» </a:t>
            </a:r>
            <a:r>
              <a:rPr lang="ar-SA" b="1" dirty="0" smtClean="0">
                <a:ln w="50800"/>
                <a:solidFill>
                  <a:schemeClr val="bg1">
                    <a:shade val="50000"/>
                  </a:schemeClr>
                </a:solidFill>
              </a:rPr>
              <a:t>.</a:t>
            </a:r>
            <a:endParaRPr lang="en-US" b="1" dirty="0">
              <a:ln w="50800"/>
              <a:solidFill>
                <a:schemeClr val="bg1">
                  <a:shade val="50000"/>
                </a:schemeClr>
              </a:solidFill>
            </a:endParaRPr>
          </a:p>
        </p:txBody>
      </p:sp>
      <p:sp>
        <p:nvSpPr>
          <p:cNvPr id="4" name="Isosceles Triangle 3"/>
          <p:cNvSpPr/>
          <p:nvPr/>
        </p:nvSpPr>
        <p:spPr>
          <a:xfrm>
            <a:off x="1142976" y="357166"/>
            <a:ext cx="1071570" cy="1143008"/>
          </a:xfrm>
          <a:prstGeom prst="triangle">
            <a:avLst>
              <a:gd name="adj" fmla="val 500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071670" y="428604"/>
            <a:ext cx="1000132" cy="78581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6" name="Oval 5"/>
          <p:cNvSpPr/>
          <p:nvPr/>
        </p:nvSpPr>
        <p:spPr>
          <a:xfrm rot="229346">
            <a:off x="1599226" y="527662"/>
            <a:ext cx="857256" cy="857256"/>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058" y="274638"/>
            <a:ext cx="4757742" cy="1143000"/>
          </a:xfrm>
        </p:spPr>
        <p:txBody>
          <a:bodyPr>
            <a:prstTxWarp prst="textStop">
              <a:avLst/>
            </a:prstTxWarp>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Cesar </a:t>
            </a:r>
            <a:r>
              <a:rPr lang="en-US"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pelli</a:t>
            </a:r>
            <a:endParaRPr lang="en-US"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 name="Content Placeholder 3" descr="Cesar Pelli.jpg"/>
          <p:cNvPicPr>
            <a:picLocks noGrp="1" noChangeAspect="1"/>
          </p:cNvPicPr>
          <p:nvPr>
            <p:ph idx="1"/>
          </p:nvPr>
        </p:nvPicPr>
        <p:blipFill>
          <a:blip r:embed="rId2" cstate="print"/>
          <a:stretch>
            <a:fillRect/>
          </a:stretch>
        </p:blipFill>
        <p:spPr>
          <a:xfrm>
            <a:off x="714348" y="285728"/>
            <a:ext cx="2822815" cy="3543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descr="612005s_Sears_Tower.jpg"/>
          <p:cNvPicPr>
            <a:picLocks noChangeAspect="1"/>
          </p:cNvPicPr>
          <p:nvPr/>
        </p:nvPicPr>
        <p:blipFill>
          <a:blip r:embed="rId3"/>
          <a:stretch>
            <a:fillRect/>
          </a:stretch>
        </p:blipFill>
        <p:spPr>
          <a:xfrm>
            <a:off x="4214810" y="3000372"/>
            <a:ext cx="4429138" cy="2786058"/>
          </a:xfrm>
          <a:prstGeom prst="rect">
            <a:avLst/>
          </a:prstGeom>
          <a:ln>
            <a:noFill/>
          </a:ln>
          <a:effectLst>
            <a:softEdge rad="112500"/>
          </a:effectLst>
        </p:spPr>
      </p:pic>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cap="all">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p:txBody>
      </p:sp>
      <p:sp>
        <p:nvSpPr>
          <p:cNvPr id="3" name="Content Placeholder 2"/>
          <p:cNvSpPr>
            <a:spLocks noGrp="1"/>
          </p:cNvSpPr>
          <p:nvPr>
            <p:ph idx="1"/>
          </p:nvPr>
        </p:nvSpPr>
        <p:spPr>
          <a:xfrm>
            <a:off x="500034" y="0"/>
            <a:ext cx="8229600" cy="6352210"/>
          </a:xfrm>
        </p:spPr>
        <p:txBody>
          <a:bodyPr/>
          <a:lstStyle/>
          <a:p>
            <a:pPr algn="r"/>
            <a:endParaRPr lang="fa-IR"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a:p>
            <a:pPr algn="r"/>
            <a:r>
              <a:rPr lang="ar-SA"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با کمک رنگ های گوناگون می توان با وجود این پوسته یکنواخت ساختار ساختمان را به نمایش گذاشت مانند :  نشان دادن حدود طبقات ،  خط زیر پنجره ها و یااحتمالا موارد مختلف کاربردی فضاها . </a:t>
            </a:r>
            <a:endParaRPr lang="fa-IR"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a:p>
            <a:pPr algn="r"/>
            <a:r>
              <a:rPr lang="ar-SA"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استفاده ازرنگ های گوناگون ممکن ا ست از بیان ساختاری ساختمان نیز فراتر رود وبه عنوان یک وسیله تزئینی مورد استفاده قرار می گیرد . </a:t>
            </a:r>
            <a:endParaRPr lang="fa-IR"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a:p>
            <a:pPr algn="r"/>
            <a:r>
              <a:rPr lang="ar-SA"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در این حالت رنگ ها ، نقشی روی سطح نمای ساختمان به وجود می آورند و ساختار ساختمان دیگر قابل تشخیص نخواهد بود و یا شاید در بعضی موارد به عمد در زیر این نقش مخفی گردد .</a:t>
            </a:r>
            <a:endParaRPr lang="en-US"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a:p>
            <a:pPr algn="r"/>
            <a:endParaRPr lang="en-US" b="1" cap="all" dirty="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92500" lnSpcReduction="10000"/>
          </a:bodyPr>
          <a:lstStyle/>
          <a:p>
            <a:pPr algn="r"/>
            <a:r>
              <a:rPr lang="ar-SA"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معماران سبک مدرن با «سوء استفاده» از رنگ به عنوان «آویزه ای» برمعماری مخالف بودند . </a:t>
            </a:r>
            <a:r>
              <a:rPr lang="ar-SA"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ناوم گابو  </a:t>
            </a:r>
            <a:r>
              <a:rPr lang="fa-IR" dirty="0" smtClean="0"/>
              <a:t>و </a:t>
            </a:r>
            <a:r>
              <a:rPr lang="fa-IR" b="1" dirty="0" smtClean="0">
                <a:ln w="18000">
                  <a:solidFill>
                    <a:schemeClr val="accent2">
                      <a:satMod val="140000"/>
                    </a:schemeClr>
                  </a:solidFill>
                  <a:prstDash val="solid"/>
                  <a:miter lim="800000"/>
                </a:ln>
                <a:solidFill>
                  <a:srgbClr val="006600"/>
                </a:solidFill>
                <a:effectLst>
                  <a:outerShdw blurRad="25500" dist="23000" dir="7020000" algn="tl">
                    <a:srgbClr val="000000">
                      <a:alpha val="50000"/>
                    </a:srgbClr>
                  </a:outerShdw>
                </a:effectLst>
              </a:rPr>
              <a:t>آنتوان پوزنر </a:t>
            </a:r>
            <a:r>
              <a:rPr lang="fa-IR"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در سال 1920 در «بیانیه رئالیسم» در مورد استفاده از رنگ چنین می گویند :</a:t>
            </a:r>
            <a:endParaRPr lang="en-US"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a:p>
            <a:pPr algn="r"/>
            <a:r>
              <a:rPr lang="fa-IR"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 «ما مخالف استفاده از رنگ برای تزئین و ایجاد حجم در ساختمان هستیم ، بلکه معتقدیم رنگ طبیعی مصالح خود امکان تزئین و رنگ پردازی را فراهم می سازد» . </a:t>
            </a:r>
            <a:endParaRPr lang="en-US"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a:p>
            <a:pPr algn="r"/>
            <a:r>
              <a:rPr lang="fa-IR"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گروه دٍ- استیل نیز مخالف استفاده از رنگ به عنوان عنصری مجزا چنین آمده است : 3000 – اصول مربوط به رنگ در فضا و زمان را آزمایش کردیم و متوجه شدیم ما در معماری جایگاه مناسبی به رنگ داریم . ما مدعی هستیم که نقاشی جدا از ساختار معماری (به صورت تصویری ) هیچگونه حق وجودی ندارد .</a:t>
            </a:r>
            <a:endParaRPr lang="en-US"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186106" cy="1143000"/>
          </a:xfrm>
        </p:spPr>
        <p:style>
          <a:lnRef idx="2">
            <a:schemeClr val="dk1"/>
          </a:lnRef>
          <a:fillRef idx="1">
            <a:schemeClr val="lt1"/>
          </a:fillRef>
          <a:effectRef idx="0">
            <a:schemeClr val="dk1"/>
          </a:effectRef>
          <a:fontRef idx="minor">
            <a:schemeClr val="dk1"/>
          </a:fontRef>
        </p:style>
        <p:txBody>
          <a:bodyPr/>
          <a:lstStyle/>
          <a:p>
            <a:r>
              <a:rPr lang="en-US" dirty="0" err="1" smtClean="0"/>
              <a:t>Naum</a:t>
            </a:r>
            <a:r>
              <a:rPr lang="en-US" dirty="0" smtClean="0"/>
              <a:t> </a:t>
            </a:r>
            <a:r>
              <a:rPr lang="en-US" dirty="0" err="1" smtClean="0"/>
              <a:t>gabo</a:t>
            </a:r>
            <a:endParaRPr lang="en-US" dirty="0"/>
          </a:p>
        </p:txBody>
      </p:sp>
      <p:pic>
        <p:nvPicPr>
          <p:cNvPr id="8" name="Content Placeholder 7" descr="naum gabo.jpg"/>
          <p:cNvPicPr>
            <a:picLocks noGrp="1" noChangeAspect="1"/>
          </p:cNvPicPr>
          <p:nvPr>
            <p:ph idx="1"/>
          </p:nvPr>
        </p:nvPicPr>
        <p:blipFill>
          <a:blip r:embed="rId2"/>
          <a:stretch>
            <a:fillRect/>
          </a:stretch>
        </p:blipFill>
        <p:spPr>
          <a:xfrm>
            <a:off x="3643306" y="0"/>
            <a:ext cx="2714644" cy="2571744"/>
          </a:xfrm>
          <a:prstGeom prst="rect">
            <a:avLst/>
          </a:prstGeom>
          <a:ln>
            <a:noFill/>
          </a:ln>
          <a:effectLst>
            <a:outerShdw blurRad="292100" dist="139700" dir="2700000" algn="tl" rotWithShape="0">
              <a:srgbClr val="333333">
                <a:alpha val="65000"/>
              </a:srgbClr>
            </a:outerShdw>
            <a:reflection blurRad="6350" stA="50000" endA="300" endPos="55000" dir="5400000" sy="-100000" algn="bl" rotWithShape="0"/>
          </a:effectLst>
          <a:scene3d>
            <a:camera prst="perspectiveAbove"/>
            <a:lightRig rig="threePt" dir="t"/>
          </a:scene3d>
        </p:spPr>
      </p:pic>
      <p:pic>
        <p:nvPicPr>
          <p:cNvPr id="9" name="Picture 8" descr="naum gabo 1.jpg"/>
          <p:cNvPicPr>
            <a:picLocks noChangeAspect="1"/>
          </p:cNvPicPr>
          <p:nvPr/>
        </p:nvPicPr>
        <p:blipFill>
          <a:blip r:embed="rId3"/>
          <a:stretch>
            <a:fillRect/>
          </a:stretch>
        </p:blipFill>
        <p:spPr>
          <a:xfrm>
            <a:off x="2428860" y="3929066"/>
            <a:ext cx="4140200" cy="2611438"/>
          </a:xfrm>
          <a:prstGeom prst="rect">
            <a:avLst/>
          </a:prstGeom>
          <a:ln>
            <a:noFill/>
          </a:ln>
          <a:effectLst>
            <a:glow rad="228600">
              <a:schemeClr val="accent3">
                <a:satMod val="175000"/>
                <a:alpha val="40000"/>
              </a:schemeClr>
            </a:glow>
            <a:outerShdw blurRad="152400" dist="317500" dir="5400000" sx="90000" sy="-19000" rotWithShape="0">
              <a:prstClr val="black">
                <a:alpha val="15000"/>
              </a:prstClr>
            </a:outerShdw>
            <a:softEdge rad="112500"/>
          </a:effectLst>
          <a:scene3d>
            <a:camera prst="perspectiveRight"/>
            <a:lightRig rig="threePt" dir="t"/>
          </a:scene3d>
        </p:spPr>
      </p:pic>
      <p:pic>
        <p:nvPicPr>
          <p:cNvPr id="10" name="Picture 9" descr="Copy of Naum Gabo_3.JPG"/>
          <p:cNvPicPr>
            <a:picLocks noChangeAspect="1"/>
          </p:cNvPicPr>
          <p:nvPr/>
        </p:nvPicPr>
        <p:blipFill>
          <a:blip r:embed="rId4"/>
          <a:stretch>
            <a:fillRect/>
          </a:stretch>
        </p:blipFill>
        <p:spPr>
          <a:xfrm>
            <a:off x="571472" y="2857496"/>
            <a:ext cx="2786082" cy="2724356"/>
          </a:xfrm>
          <a:prstGeom prst="ellipse">
            <a:avLst/>
          </a:prstGeom>
          <a:ln>
            <a:noFill/>
          </a:ln>
          <a:effectLst>
            <a:outerShdw blurRad="152400" dist="317500" dir="5400000" sx="90000" sy="-19000" rotWithShape="0">
              <a:prstClr val="black">
                <a:alpha val="15000"/>
              </a:prstClr>
            </a:outerShdw>
            <a:softEdge rad="112500"/>
          </a:effectLst>
          <a:scene3d>
            <a:camera prst="perspectiveLeft"/>
            <a:lightRig rig="threePt" dir="t"/>
          </a:scene3d>
        </p:spPr>
      </p:pic>
      <p:pic>
        <p:nvPicPr>
          <p:cNvPr id="11" name="Picture 10" descr="Copy of Naum Gabo Head No 2.jpg"/>
          <p:cNvPicPr>
            <a:picLocks noChangeAspect="1"/>
          </p:cNvPicPr>
          <p:nvPr/>
        </p:nvPicPr>
        <p:blipFill>
          <a:blip r:embed="rId5" cstate="print"/>
          <a:stretch>
            <a:fillRect/>
          </a:stretch>
        </p:blipFill>
        <p:spPr>
          <a:xfrm>
            <a:off x="6000760" y="3286124"/>
            <a:ext cx="2034523" cy="1928802"/>
          </a:xfrm>
          <a:prstGeom prst="rect">
            <a:avLst/>
          </a:prstGeom>
          <a:ln>
            <a:noFill/>
          </a:ln>
          <a:effectLst>
            <a:glow rad="228600">
              <a:schemeClr val="accent6">
                <a:satMod val="175000"/>
                <a:alpha val="40000"/>
              </a:schemeClr>
            </a:glow>
            <a:softEdge rad="112500"/>
          </a:effectLst>
          <a:scene3d>
            <a:camera prst="perspectiveHeroicExtremeRightFacing"/>
            <a:lightRig rig="threePt" dir="t"/>
          </a:scene3d>
        </p:spPr>
      </p:pic>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آنتوان پوزنر.jpg"/>
          <p:cNvPicPr>
            <a:picLocks noGrp="1" noChangeAspect="1"/>
          </p:cNvPicPr>
          <p:nvPr>
            <p:ph idx="1"/>
          </p:nvPr>
        </p:nvPicPr>
        <p:blipFill>
          <a:blip r:embed="rId2"/>
          <a:stretch>
            <a:fillRect/>
          </a:stretch>
        </p:blipFill>
        <p:spPr>
          <a:xfrm>
            <a:off x="2214546" y="2643182"/>
            <a:ext cx="3357554" cy="3182962"/>
          </a:xfrm>
          <a:prstGeom prst="rect">
            <a:avLst/>
          </a:prstGeom>
          <a:ln>
            <a:noFill/>
          </a:ln>
          <a:effectLst>
            <a:outerShdw blurRad="225425" dist="50800" dir="5220000" algn="ctr">
              <a:srgbClr val="000000">
                <a:alpha val="33000"/>
              </a:srgbClr>
            </a:outerShdw>
            <a:reflection blurRad="6350" stA="50000" endA="300" endPos="55500" dist="101600" dir="5400000" sy="-100000" algn="bl" rotWithShape="0"/>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5" name="Picture 4" descr="pevsner.jpg"/>
          <p:cNvPicPr>
            <a:picLocks noChangeAspect="1"/>
          </p:cNvPicPr>
          <p:nvPr/>
        </p:nvPicPr>
        <p:blipFill>
          <a:blip r:embed="rId3"/>
          <a:stretch>
            <a:fillRect/>
          </a:stretch>
        </p:blipFill>
        <p:spPr>
          <a:xfrm>
            <a:off x="0" y="3643314"/>
            <a:ext cx="2786034" cy="2306217"/>
          </a:xfrm>
          <a:prstGeom prst="rect">
            <a:avLst/>
          </a:prstGeom>
          <a:ln>
            <a:noFill/>
          </a:ln>
          <a:effectLst>
            <a:reflection blurRad="6350" stA="52000" endA="300" endPos="35000" dir="5400000" sy="-100000" algn="bl" rotWithShape="0"/>
          </a:effectLst>
          <a:scene3d>
            <a:camera prst="orthographicFront">
              <a:rot lat="0" lon="0" rev="0"/>
            </a:camera>
            <a:lightRig rig="glow" dir="t">
              <a:rot lat="0" lon="0" rev="14100000"/>
            </a:lightRig>
          </a:scene3d>
          <a:sp3d prstMaterial="softEdge">
            <a:bevelT w="127000" prst="artDeco"/>
          </a:sp3d>
        </p:spPr>
      </p:pic>
      <p:pic>
        <p:nvPicPr>
          <p:cNvPr id="6" name="Picture 5" descr="پوزنر.JPG"/>
          <p:cNvPicPr>
            <a:picLocks noChangeAspect="1"/>
          </p:cNvPicPr>
          <p:nvPr/>
        </p:nvPicPr>
        <p:blipFill>
          <a:blip r:embed="rId4" cstate="print"/>
          <a:stretch>
            <a:fillRect/>
          </a:stretch>
        </p:blipFill>
        <p:spPr>
          <a:xfrm>
            <a:off x="4429124" y="214290"/>
            <a:ext cx="3857652" cy="3161465"/>
          </a:xfrm>
          <a:prstGeom prst="rect">
            <a:avLst/>
          </a:prstGeom>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 name="Title 1"/>
          <p:cNvSpPr>
            <a:spLocks noGrp="1"/>
          </p:cNvSpPr>
          <p:nvPr>
            <p:ph type="title"/>
          </p:nvPr>
        </p:nvSpPr>
        <p:spPr>
          <a:xfrm>
            <a:off x="457200" y="274638"/>
            <a:ext cx="3471858" cy="1143000"/>
          </a:xfrm>
        </p:spPr>
        <p:txBody>
          <a:bodyPr>
            <a:normAutofit fontScale="90000"/>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en-US" dirty="0" err="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reflection blurRad="6350" stA="55000" endA="300" endPos="45500" dir="5400000" sy="-100000" algn="bl" rotWithShape="0"/>
                </a:effectLst>
              </a:rPr>
              <a:t>Aantoine</a:t>
            </a:r>
            <a:r>
              <a:rPr lang="en-US"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reflection blurRad="6350" stA="55000" endA="300" endPos="45500" dir="5400000" sy="-100000" algn="bl" rotWithShape="0"/>
                </a:effectLst>
              </a:rPr>
              <a:t> </a:t>
            </a:r>
            <a:r>
              <a:rPr lang="en-US" dirty="0" err="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reflection blurRad="6350" stA="55000" endA="50" endPos="85000" dist="60007" dir="5400000" sy="-100000" algn="bl" rotWithShape="0"/>
                </a:effectLst>
              </a:rPr>
              <a:t>pevsner</a:t>
            </a:r>
            <a:endParaRPr lang="en-US"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reflection blurRad="6350" stA="55000" endA="50" endPos="85000" dist="60007" dir="5400000" sy="-100000" algn="bl" rotWithShape="0"/>
              </a:effectLst>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isometricOffAxis2Left"/>
              <a:lightRig rig="soft" dir="t">
                <a:rot lat="0" lon="0" rev="16800000"/>
              </a:lightRig>
            </a:scene3d>
            <a:sp3d prstMaterial="softEdge">
              <a:bevelT w="38100" h="38100"/>
            </a:sp3d>
          </a:bodyPr>
          <a:lstStyle/>
          <a:p>
            <a:endParaRPr lang="en-US" dirty="0">
              <a:effectLst>
                <a:outerShdw blurRad="114300" dist="101600" dir="2700000" algn="tl" rotWithShape="0">
                  <a:srgbClr val="000000">
                    <a:alpha val="40000"/>
                  </a:srgbClr>
                </a:outerShdw>
                <a:reflection blurRad="6350" stA="55000" endA="50" endPos="85000" dist="29997" dir="5400000" sy="-100000" algn="bl" rotWithShape="0"/>
              </a:effectLst>
            </a:endParaRPr>
          </a:p>
        </p:txBody>
      </p:sp>
      <p:sp>
        <p:nvSpPr>
          <p:cNvPr id="3" name="Content Placeholder 2"/>
          <p:cNvSpPr>
            <a:spLocks noGrp="1"/>
          </p:cNvSpPr>
          <p:nvPr>
            <p:ph idx="1"/>
          </p:nvPr>
        </p:nvSpPr>
        <p:spPr/>
        <p:txBody>
          <a:bodyPr>
            <a:normAutofit fontScale="92500"/>
            <a:scene3d>
              <a:camera prst="orthographicFront"/>
              <a:lightRig rig="threePt" dir="t"/>
            </a:scene3d>
            <a:sp3d extrusionH="57150">
              <a:bevelT w="38100" h="38100"/>
            </a:sp3d>
          </a:bodyPr>
          <a:lstStyle/>
          <a:p>
            <a:pPr algn="r" rtl="1"/>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یکسال بعد </a:t>
            </a:r>
            <a:r>
              <a:rPr lang="fa-IR" dirty="0" smtClean="0">
                <a:solidFill>
                  <a:srgbClr val="CC00CC"/>
                </a:solidFill>
                <a:effectLst>
                  <a:reflection blurRad="6350" stA="55000" endA="50" endPos="85000" dist="29997" dir="5400000" sy="-100000" algn="bl" rotWithShape="0"/>
                </a:effectLst>
              </a:rPr>
              <a:t>تئوفان دوزبورگ </a:t>
            </a:r>
            <a:r>
              <a:rPr lang="fa-IR"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که از مدافعین گروه دٍ- استیل بود چنین می نویسد : «معماری مدرن نقاشی را برای بیان اختصاصی ومجازی هماهنگی – در درجه دوم به عنوان نشانگر چیزی و در درجه اول به عنوان سطح رنگی – کنار گذاشته است . معماری مدرن اجازه می دهد که رنگ وسیله مستقیم بیان روابطش در چهارچوب زمان و مکان باشد . بدون رنگ این روابط نه واقعی هستند و نه قابل دیدن .</a:t>
            </a:r>
            <a:endParaRPr lang="en-US"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a:p>
            <a:pPr algn="r" rtl="1"/>
            <a:r>
              <a:rPr lang="fa-IR"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 این رنگ رنگ است که تعادل این روابط را واقعیت می بخشد و قابل دیدن می کند . وظیفه یک نقاش مدرن این است با کمک رنگ تمامیت هماهنگی را در عرصه جدید ابعاد چهارگانه زمان - مکان خلق کند نه تصویری دو بعدی برروی یک سطح» . او از این نظریه نیز در شکل پردازی</a:t>
            </a:r>
            <a:r>
              <a:rPr lang="fa-IR" dirty="0" smtClean="0"/>
              <a:t> </a:t>
            </a: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کافه اوبت </a:t>
            </a:r>
            <a:r>
              <a:rPr lang="fa-IR"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در استرانبورگ در سال 1929 سودجسته است </a:t>
            </a:r>
            <a:r>
              <a:rPr lang="fa-IR" dirty="0" smtClean="0"/>
              <a:t>.</a:t>
            </a:r>
            <a:endParaRPr lang="en-US" dirty="0"/>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32" y="274638"/>
            <a:ext cx="3114668" cy="1143000"/>
          </a:xfrm>
        </p:spPr>
        <p:txBody>
          <a:bodyPr>
            <a:prstTxWarp prst="textChevron">
              <a:avLst/>
            </a:prstTxWarp>
            <a:normAutofit fontScale="90000"/>
            <a:scene3d>
              <a:camera prst="perspectiveFront"/>
              <a:lightRig rig="flat" dir="tl">
                <a:rot lat="0" lon="0" rev="6600000"/>
              </a:lightRig>
            </a:scene3d>
            <a:sp3d extrusionH="25400" contourW="8890">
              <a:bevelT w="38100" h="31750" prst="angle"/>
              <a:contourClr>
                <a:schemeClr val="accent2">
                  <a:shade val="75000"/>
                </a:schemeClr>
              </a:contourClr>
            </a:sp3d>
          </a:bodyPr>
          <a:lstStyle/>
          <a:p>
            <a:r>
              <a:rPr lang="en-US" dirty="0" err="1" smtClean="0">
                <a:ln w="11430"/>
                <a:solidFill>
                  <a:srgbClr val="FF0066"/>
                </a:solidFill>
                <a:effectLst>
                  <a:glow rad="63500">
                    <a:schemeClr val="accent3">
                      <a:satMod val="175000"/>
                      <a:alpha val="40000"/>
                    </a:schemeClr>
                  </a:glow>
                  <a:outerShdw blurRad="50800" dist="39000" dir="5460000" algn="tl">
                    <a:srgbClr val="000000">
                      <a:alpha val="38000"/>
                    </a:srgbClr>
                  </a:outerShdw>
                  <a:reflection blurRad="6350" stA="55000" endA="50" endPos="85000" dist="60007" dir="5400000" sy="-100000" algn="bl" rotWithShape="0"/>
                </a:effectLst>
              </a:rPr>
              <a:t>Cafel</a:t>
            </a:r>
            <a:r>
              <a:rPr lang="en-US" dirty="0" smtClean="0">
                <a:ln w="11430"/>
                <a:solidFill>
                  <a:srgbClr val="FF0066"/>
                </a:solidFill>
                <a:effectLst>
                  <a:glow rad="63500">
                    <a:schemeClr val="accent3">
                      <a:satMod val="175000"/>
                      <a:alpha val="40000"/>
                    </a:schemeClr>
                  </a:glow>
                  <a:outerShdw blurRad="50800" dist="39000" dir="5460000" algn="tl">
                    <a:srgbClr val="000000">
                      <a:alpha val="38000"/>
                    </a:srgbClr>
                  </a:outerShdw>
                  <a:reflection blurRad="6350" stA="55000" endA="50" endPos="85000" dist="60007" dir="5400000" sy="-100000" algn="bl" rotWithShape="0"/>
                </a:effectLst>
              </a:rPr>
              <a:t> </a:t>
            </a:r>
            <a:r>
              <a:rPr lang="en-US" dirty="0" err="1" smtClean="0">
                <a:ln w="11430"/>
                <a:solidFill>
                  <a:srgbClr val="FF0066"/>
                </a:solidFill>
                <a:effectLst>
                  <a:glow rad="63500">
                    <a:schemeClr val="accent3">
                      <a:satMod val="175000"/>
                      <a:alpha val="40000"/>
                    </a:schemeClr>
                  </a:glow>
                  <a:outerShdw blurRad="50800" dist="39000" dir="5460000" algn="tl">
                    <a:srgbClr val="000000">
                      <a:alpha val="38000"/>
                    </a:srgbClr>
                  </a:outerShdw>
                  <a:reflection blurRad="6350" stA="55000" endA="50" endPos="85000" dist="60007" dir="5400000" sy="-100000" algn="bl" rotWithShape="0"/>
                </a:effectLst>
              </a:rPr>
              <a:t>aubette</a:t>
            </a:r>
            <a:endParaRPr lang="en-US" dirty="0">
              <a:ln w="11430"/>
              <a:solidFill>
                <a:srgbClr val="FF0066"/>
              </a:solidFill>
              <a:effectLst>
                <a:glow rad="63500">
                  <a:schemeClr val="accent3">
                    <a:satMod val="175000"/>
                    <a:alpha val="40000"/>
                  </a:schemeClr>
                </a:glow>
                <a:outerShdw blurRad="50800" dist="39000" dir="5460000" algn="tl">
                  <a:srgbClr val="000000">
                    <a:alpha val="38000"/>
                  </a:srgbClr>
                </a:outerShdw>
                <a:reflection blurRad="6350" stA="55000" endA="50" endPos="85000" dist="60007" dir="5400000" sy="-100000" algn="bl" rotWithShape="0"/>
              </a:effectLst>
            </a:endParaRPr>
          </a:p>
        </p:txBody>
      </p:sp>
      <p:pic>
        <p:nvPicPr>
          <p:cNvPr id="4" name="Content Placeholder 3" descr="کافه اوبت.JPG"/>
          <p:cNvPicPr>
            <a:picLocks noGrp="1" noChangeAspect="1"/>
          </p:cNvPicPr>
          <p:nvPr>
            <p:ph idx="1"/>
          </p:nvPr>
        </p:nvPicPr>
        <p:blipFill>
          <a:blip r:embed="rId2" cstate="print"/>
          <a:stretch>
            <a:fillRect/>
          </a:stretch>
        </p:blipFill>
        <p:spPr>
          <a:xfrm>
            <a:off x="428596" y="357166"/>
            <a:ext cx="5072098" cy="470852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Picture 4" descr="aubette-couloir-05-09-2008-17-13-25.1220689821.JPG"/>
          <p:cNvPicPr>
            <a:picLocks noChangeAspect="1"/>
          </p:cNvPicPr>
          <p:nvPr/>
        </p:nvPicPr>
        <p:blipFill>
          <a:blip r:embed="rId3" cstate="print"/>
          <a:stretch>
            <a:fillRect/>
          </a:stretch>
        </p:blipFill>
        <p:spPr>
          <a:xfrm>
            <a:off x="4714876" y="2857496"/>
            <a:ext cx="4214842" cy="353616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57166"/>
            <a:ext cx="9144000" cy="6500834"/>
          </a:xfrm>
        </p:spPr>
        <p:txBody>
          <a:bodyPr>
            <a:normAutofit fontScale="92500" lnSpcReduction="10000"/>
          </a:bodyPr>
          <a:lstStyle/>
          <a:p>
            <a:pPr algn="ctr" rtl="1"/>
            <a:r>
              <a:rPr lang="ar-SA"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نقش رنگ در معماری</a:t>
            </a:r>
            <a:endParaRPr lang="fa-IR"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a:p>
            <a:pPr rtl="1"/>
            <a:r>
              <a:rPr lang="ar-SA" dirty="0" smtClean="0"/>
              <a:t> </a:t>
            </a:r>
            <a:endParaRPr lang="en-US" dirty="0" smtClean="0"/>
          </a:p>
          <a:p>
            <a:pPr algn="r" rtl="1"/>
            <a:r>
              <a:rPr lang="ar-SA"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رنگها روح دارند و زنده اند ، رنگها کلمه اند و همچنین کلمات سخن می گو یند : از نهان سبز جنگل ها ، از راز آبی آسمان و دریاها ، از شفافیت و زلالی قطرات باران و از پاکی سفید برف </a:t>
            </a:r>
            <a:r>
              <a:rPr lang="en-US"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 </a:t>
            </a:r>
            <a:r>
              <a:rPr lang="ar-SA"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بلی رنگ ها از روح آدمی و دنیای پررمز و راز انسان سخن می گویند و رنگ هایی که انسان بدان می پوشند و می نگارند و م</a:t>
            </a:r>
            <a:r>
              <a:rPr lang="fa-IR"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ن</a:t>
            </a:r>
            <a:r>
              <a:rPr lang="ar-SA"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قش می زنند نیز حکایت از گوشه دیگر از درون ایشان دارد . </a:t>
            </a:r>
            <a:endParaRPr lang="en-US"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a:p>
            <a:pPr algn="r" rtl="1"/>
            <a:r>
              <a:rPr lang="ar-SA"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با گذشت زمان فکر انسان به اسرار پدیده های طبیعت چون رنگین کمان ، رعدوبرق ، جاذبه و امثال آن پی برده است ، با وجود این ، این پدیده ها هنوز هم در اسرار باقی مانده اند </a:t>
            </a:r>
            <a:r>
              <a:rPr lang="en-US"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a:t>
            </a:r>
            <a:r>
              <a:rPr lang="ar-SA"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  رعدوبرق ما را می ترساند . ولی  رنگ های رنگین کمان و نور ستاره شمالی روح را تعالی می بخشد و آنرا تهذیب می کند . رنگین کمان سمبل صلح است . فقط کسانی که عاشق رنگ هستند می توانند زیبایی و کیفیت ذاتی آنرا درک کنند . رنگ مواهب خود را به همه تقدیم می کند ، ولی رموز و اسرار پنهان خود را فقط برای علاقه مندان واقعی خود آشکار می سازد . رنگ زندگی است زیرا جهان بدون رنگ برایمان مرده جلوه می کند ، رنگ ها ایده آغازین و ثمره نور اصلی بدون رنگ هستند و مقابل آنها تاریکی بدون رنگ است . </a:t>
            </a:r>
            <a:endParaRPr lang="en-US" dirty="0" smtClean="0">
              <a:solidFill>
                <a:schemeClr val="bg1"/>
              </a:solidFill>
            </a:endParaRPr>
          </a:p>
          <a:p>
            <a:endParaRPr lang="en-US" dirty="0"/>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fa-IR" b="1" dirty="0" smtClean="0">
                <a:ln w="50800"/>
                <a:solidFill>
                  <a:schemeClr val="bg1">
                    <a:shade val="50000"/>
                  </a:schemeClr>
                </a:solidFill>
              </a:rPr>
              <a:t>گ</a:t>
            </a:r>
            <a:r>
              <a:rPr lang="ar-SA" b="1" dirty="0" smtClean="0">
                <a:ln w="50800"/>
                <a:solidFill>
                  <a:schemeClr val="bg1">
                    <a:shade val="50000"/>
                  </a:schemeClr>
                </a:solidFill>
              </a:rPr>
              <a:t>وته در "فاربن لهر" در مورد هماهنگی و کلیت رنگ می نویسد : وقتی چشم رنگی را می بیند ، بلافاصله فعالیتش را شروع می کند و عملکردش چنان است که به شکلی ناخودآگاه و اجتناب ناپذیر ، رنگ دیگری ایجاد می کند که با پیوستن به حلقه رنگ ها ، ترتیب حلقه رنگ را کامل می کند و این تاثیر متقابل ، احساسی از غنای رنگ به انسان می بخشد . مقصود از هماهنگی رنگ ، هنر وسعت دادن به درون مایه ها و مضامینی از تناسبات اصولی رنگ است که می تواند به عنوان پایه ای برای کمپوزیسیون (یا آفرینش هنری) به خدمت گرفته می شود </a:t>
            </a:r>
            <a:endParaRPr lang="en-US" b="1" dirty="0" smtClean="0">
              <a:ln w="50800"/>
              <a:solidFill>
                <a:schemeClr val="bg1">
                  <a:shade val="50000"/>
                </a:schemeClr>
              </a:solidFill>
            </a:endParaRPr>
          </a:p>
          <a:p>
            <a:endParaRPr lang="en-US" b="1" dirty="0">
              <a:ln w="50800"/>
              <a:solidFill>
                <a:schemeClr val="bg1">
                  <a:shade val="50000"/>
                </a:schemeClr>
              </a:solidFill>
            </a:endParaRPr>
          </a:p>
        </p:txBody>
      </p:sp>
      <p:pic>
        <p:nvPicPr>
          <p:cNvPr id="4" name="Picture 3" descr="goethe.jpg"/>
          <p:cNvPicPr>
            <a:picLocks noChangeAspect="1"/>
          </p:cNvPicPr>
          <p:nvPr/>
        </p:nvPicPr>
        <p:blipFill>
          <a:blip r:embed="rId2"/>
          <a:stretch>
            <a:fillRect/>
          </a:stretch>
        </p:blipFill>
        <p:spPr>
          <a:xfrm>
            <a:off x="7358050" y="0"/>
            <a:ext cx="1785950" cy="1611306"/>
          </a:xfrm>
          <a:prstGeom prst="rect">
            <a:avLst/>
          </a:prstGeom>
          <a:ln>
            <a:noFill/>
          </a:ln>
          <a:effectLst>
            <a:outerShdw blurRad="50800" dist="38100" dir="8100000" algn="tr" rotWithShape="0">
              <a:prstClr val="black">
                <a:alpha val="40000"/>
              </a:prstClr>
            </a:outerShdw>
            <a:reflection blurRad="6350" stA="50000" endA="295" endPos="92000" dist="101600" dir="5400000" sy="-100000" algn="bl" rotWithShape="0"/>
            <a:softEdge rad="112500"/>
          </a:effectLst>
          <a:scene3d>
            <a:camera prst="orthographicFront"/>
            <a:lightRig rig="threePt" dir="t"/>
          </a:scene3d>
          <a:sp3d>
            <a:bevelT prst="convex"/>
          </a:sp3d>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0"/>
            <a:ext cx="9144000" cy="6858000"/>
          </a:xfrm>
          <a:gradFill>
            <a:gsLst>
              <a:gs pos="0">
                <a:srgbClr val="FF3399"/>
              </a:gs>
              <a:gs pos="25000">
                <a:srgbClr val="FF6633"/>
              </a:gs>
              <a:gs pos="50000">
                <a:srgbClr val="FFFF00"/>
              </a:gs>
              <a:gs pos="75000">
                <a:srgbClr val="01A78F"/>
              </a:gs>
              <a:gs pos="100000">
                <a:srgbClr val="3366FF"/>
              </a:gs>
            </a:gsLst>
            <a:lin ang="5400000" scaled="0"/>
          </a:gradFill>
        </p:spPr>
        <p:txBody>
          <a:bodyPr/>
          <a:lstStyle/>
          <a:p>
            <a:pPr algn="r"/>
            <a:endParaRPr lang="fa-IR" dirty="0" smtClean="0">
              <a:solidFill>
                <a:schemeClr val="bg1"/>
              </a:solidFill>
            </a:endParaRPr>
          </a:p>
          <a:p>
            <a:pPr algn="r"/>
            <a:endParaRPr lang="fa-IR" dirty="0" smtClean="0">
              <a:solidFill>
                <a:schemeClr val="bg1"/>
              </a:solidFill>
            </a:endParaRPr>
          </a:p>
          <a:p>
            <a:pPr algn="r"/>
            <a:endParaRPr lang="fa-IR" dirty="0" smtClean="0">
              <a:solidFill>
                <a:schemeClr val="bg1"/>
              </a:solidFill>
            </a:endParaRPr>
          </a:p>
          <a:p>
            <a:pPr algn="r"/>
            <a:r>
              <a:rPr lang="fa-IR" dirty="0" smtClean="0">
                <a:solidFill>
                  <a:schemeClr val="bg1"/>
                </a:solidFill>
                <a:latin typeface="2  Barcode" pitchFamily="2" charset="0"/>
              </a:rPr>
              <a:t>جهان بدون رنگ چه خواهد بود ؟</a:t>
            </a:r>
          </a:p>
          <a:p>
            <a:pPr algn="r"/>
            <a:r>
              <a:rPr lang="fa-IR" dirty="0" smtClean="0">
                <a:solidFill>
                  <a:schemeClr val="bg1"/>
                </a:solidFill>
                <a:latin typeface="2  Barcode" pitchFamily="2" charset="0"/>
              </a:rPr>
              <a:t>آمیزه ای کدر از اشکال عاری از معنای واقعی .</a:t>
            </a:r>
          </a:p>
          <a:p>
            <a:pPr algn="r"/>
            <a:r>
              <a:rPr lang="fa-IR" dirty="0" smtClean="0">
                <a:solidFill>
                  <a:schemeClr val="bg1"/>
                </a:solidFill>
                <a:latin typeface="2  Barcode" pitchFamily="2" charset="0"/>
              </a:rPr>
              <a:t>یوهانس ایتن بر این باور است که ”رنگ زندگی است ” ، زیرا دنیا بدون رنگ ، بنظر مرده می رسد . </a:t>
            </a:r>
          </a:p>
          <a:p>
            <a:pPr algn="r"/>
            <a:r>
              <a:rPr lang="fa-IR" dirty="0" smtClean="0">
                <a:solidFill>
                  <a:schemeClr val="bg1"/>
                </a:solidFill>
                <a:latin typeface="2  Barcode" pitchFamily="2" charset="0"/>
              </a:rPr>
              <a:t>همانطور که شعله نور می آفریند ، نور رنگ را می سازد . همچنان که آهنگ صدا به کلمات رنگ و جلا می دهد ، رنگ ، آوایی روحانی به شکل القا می کند . </a:t>
            </a:r>
            <a:endParaRPr lang="en-US" dirty="0">
              <a:solidFill>
                <a:schemeClr val="bg1"/>
              </a:solidFill>
              <a:latin typeface="2  Barcode" pitchFamily="2" charset="0"/>
            </a:endParaRPr>
          </a:p>
        </p:txBody>
      </p:sp>
    </p:spTree>
  </p:cSld>
  <p:clrMapOvr>
    <a:masterClrMapping/>
  </p:clrMapOvr>
  <p:transition spd="slow">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428604"/>
            <a:ext cx="8229600" cy="5880756"/>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algn="r" rtl="1"/>
            <a:endPar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r" rtl="1"/>
            <a:endPar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r" rtl="1"/>
            <a:endPar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r" rtl="1"/>
            <a:r>
              <a:rPr lang="ar-SA"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هر رنگ دارای سه صفت یا سه بُعد دیداری مستقلاً تغییرپذیر است :</a:t>
            </a:r>
            <a:endPar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r" rtl="1"/>
            <a:r>
              <a:rPr lang="ar-SA"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endPar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r" rtl="1"/>
            <a:endPar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r" rtl="1"/>
            <a:r>
              <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ar-SA"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فام ، درخشندگی و پرمایگی </a:t>
            </a:r>
            <a:endPar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r" rtl="1"/>
            <a:endPar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endPar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28596" y="285728"/>
            <a:ext cx="8258204" cy="6023632"/>
          </a:xfrm>
        </p:spPr>
        <p:txBody>
          <a:bodyPr>
            <a:normAutofit fontScale="92500" lnSpcReduction="20000"/>
          </a:bodyPr>
          <a:lstStyle/>
          <a:p>
            <a:pPr algn="r"/>
            <a:r>
              <a:rPr lang="ar-SA" b="1" dirty="0" smtClean="0">
                <a:ln w="10541" cmpd="sng">
                  <a:solidFill>
                    <a:srgbClr val="7D7D7D">
                      <a:tint val="100000"/>
                      <a:shade val="100000"/>
                      <a:satMod val="110000"/>
                    </a:srgbClr>
                  </a:solidFill>
                  <a:prstDash val="solid"/>
                </a:ln>
                <a:solidFill>
                  <a:schemeClr val="bg1"/>
                </a:solidFill>
              </a:rPr>
              <a:t>فام ، صفتی از رنگ است که جایگاه آن در سلسله رنگی (از قرمز تا بنفش) – معادل با نور طول موج های مختلف در طیف مرئی – مشخص می کند </a:t>
            </a:r>
            <a:r>
              <a:rPr lang="ar-SA" dirty="0" smtClean="0">
                <a:solidFill>
                  <a:srgbClr val="FF0000"/>
                </a:solidFill>
              </a:rPr>
              <a:t>قرمز</a:t>
            </a:r>
            <a:r>
              <a:rPr lang="ar-SA" dirty="0" smtClean="0"/>
              <a:t> ، </a:t>
            </a:r>
            <a:r>
              <a:rPr lang="ar-SA" dirty="0" smtClean="0">
                <a:solidFill>
                  <a:srgbClr val="FFFF00"/>
                </a:solidFill>
              </a:rPr>
              <a:t>زرد</a:t>
            </a:r>
            <a:r>
              <a:rPr lang="ar-SA" dirty="0" smtClean="0"/>
              <a:t> </a:t>
            </a:r>
            <a:r>
              <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و</a:t>
            </a:r>
            <a:r>
              <a:rPr lang="ar-SA" dirty="0" smtClean="0"/>
              <a:t> </a:t>
            </a:r>
            <a:r>
              <a:rPr lang="ar-SA" dirty="0" smtClean="0">
                <a:solidFill>
                  <a:srgbClr val="0070C0"/>
                </a:solidFill>
              </a:rPr>
              <a:t>آبی </a:t>
            </a:r>
            <a:r>
              <a:rPr lang="ar-SA" b="1" dirty="0" smtClean="0">
                <a:ln w="10541" cmpd="sng">
                  <a:solidFill>
                    <a:srgbClr val="7D7D7D">
                      <a:tint val="100000"/>
                      <a:shade val="100000"/>
                      <a:satMod val="110000"/>
                    </a:srgbClr>
                  </a:solidFill>
                  <a:prstDash val="solid"/>
                </a:ln>
                <a:solidFill>
                  <a:schemeClr val="bg1"/>
                </a:solidFill>
              </a:rPr>
              <a:t>را فام های اولیه می نامند و چون مبنای سایر فام ها هستند ، رنگ های اصلی نیز نام گرفته اند .</a:t>
            </a:r>
            <a:endParaRPr lang="fa-IR" dirty="0" smtClean="0">
              <a:solidFill>
                <a:schemeClr val="bg1"/>
              </a:solidFill>
            </a:endParaRPr>
          </a:p>
          <a:p>
            <a:pPr algn="r"/>
            <a:r>
              <a:rPr lang="ar-SA" dirty="0" smtClean="0"/>
              <a:t> </a:t>
            </a:r>
            <a:r>
              <a:rPr lang="ar-SA" b="1" dirty="0" smtClean="0">
                <a:ln w="10541" cmpd="sng">
                  <a:solidFill>
                    <a:srgbClr val="7D7D7D">
                      <a:tint val="100000"/>
                      <a:shade val="100000"/>
                      <a:satMod val="110000"/>
                    </a:srgbClr>
                  </a:solidFill>
                  <a:prstDash val="solid"/>
                </a:ln>
                <a:solidFill>
                  <a:schemeClr val="bg1"/>
                </a:solidFill>
              </a:rPr>
              <a:t>فام های ثانویه عبارتند از : </a:t>
            </a:r>
            <a:r>
              <a:rPr lang="ar-SA" dirty="0" smtClean="0">
                <a:solidFill>
                  <a:srgbClr val="FF3300"/>
                </a:solidFill>
              </a:rPr>
              <a:t>نارنجی</a:t>
            </a:r>
            <a:r>
              <a:rPr lang="ar-SA" dirty="0" smtClean="0"/>
              <a:t> </a:t>
            </a:r>
            <a:r>
              <a:rPr lang="ar-SA" b="1" dirty="0" smtClean="0">
                <a:ln w="10541" cmpd="sng">
                  <a:solidFill>
                    <a:srgbClr val="7D7D7D">
                      <a:tint val="100000"/>
                      <a:shade val="100000"/>
                      <a:satMod val="110000"/>
                    </a:srgbClr>
                  </a:solidFill>
                  <a:prstDash val="solid"/>
                </a:ln>
                <a:solidFill>
                  <a:schemeClr val="bg1"/>
                </a:solidFill>
              </a:rPr>
              <a:t>،</a:t>
            </a:r>
            <a:r>
              <a:rPr lang="ar-SA" dirty="0" smtClean="0"/>
              <a:t> </a:t>
            </a:r>
            <a:r>
              <a:rPr lang="ar-SA" dirty="0" smtClean="0">
                <a:solidFill>
                  <a:srgbClr val="2FC60C"/>
                </a:solidFill>
              </a:rPr>
              <a:t>سبز</a:t>
            </a:r>
            <a:r>
              <a:rPr lang="ar-SA" dirty="0" smtClean="0"/>
              <a:t> </a:t>
            </a:r>
            <a:r>
              <a:rPr lang="ar-SA" b="1" dirty="0" smtClean="0">
                <a:ln w="10541" cmpd="sng">
                  <a:solidFill>
                    <a:srgbClr val="7D7D7D">
                      <a:tint val="100000"/>
                      <a:shade val="100000"/>
                      <a:satMod val="110000"/>
                    </a:srgbClr>
                  </a:solidFill>
                  <a:prstDash val="solid"/>
                </a:ln>
                <a:solidFill>
                  <a:schemeClr val="bg1"/>
                </a:solidFill>
              </a:rPr>
              <a:t>و</a:t>
            </a:r>
            <a:r>
              <a:rPr lang="ar-SA" dirty="0" smtClean="0"/>
              <a:t> </a:t>
            </a:r>
            <a:r>
              <a:rPr lang="ar-SA" dirty="0" smtClean="0">
                <a:solidFill>
                  <a:srgbClr val="7030A0"/>
                </a:solidFill>
              </a:rPr>
              <a:t>بنفش</a:t>
            </a:r>
            <a:r>
              <a:rPr lang="ar-SA" dirty="0" smtClean="0"/>
              <a:t> </a:t>
            </a:r>
            <a:r>
              <a:rPr lang="ar-SA" b="1" dirty="0" smtClean="0">
                <a:ln w="10541" cmpd="sng">
                  <a:solidFill>
                    <a:srgbClr val="7D7D7D">
                      <a:tint val="100000"/>
                      <a:shade val="100000"/>
                      <a:satMod val="110000"/>
                    </a:srgbClr>
                  </a:solidFill>
                  <a:prstDash val="solid"/>
                </a:ln>
                <a:solidFill>
                  <a:schemeClr val="bg1"/>
                </a:solidFill>
              </a:rPr>
              <a:t>که از اختلاط مقادیر مساوی از دو فام اولیه حاصل می شوند .</a:t>
            </a:r>
            <a:endParaRPr lang="fa-IR" dirty="0" smtClean="0">
              <a:solidFill>
                <a:schemeClr val="bg1"/>
              </a:solidFill>
            </a:endParaRPr>
          </a:p>
          <a:p>
            <a:pPr algn="r"/>
            <a:r>
              <a:rPr lang="ar-SA" b="1" dirty="0" smtClean="0">
                <a:ln w="10541" cmpd="sng">
                  <a:solidFill>
                    <a:srgbClr val="7D7D7D">
                      <a:tint val="100000"/>
                      <a:shade val="100000"/>
                      <a:satMod val="110000"/>
                    </a:srgbClr>
                  </a:solidFill>
                  <a:prstDash val="solid"/>
                </a:ln>
                <a:solidFill>
                  <a:schemeClr val="bg1"/>
                </a:solidFill>
              </a:rPr>
              <a:t> فام های ثالثه از اختلاط فام های اولیه و ثانویه بدست می آیند : </a:t>
            </a:r>
            <a:r>
              <a:rPr lang="ar-SA" dirty="0" smtClean="0">
                <a:solidFill>
                  <a:srgbClr val="FFFF00"/>
                </a:solidFill>
              </a:rPr>
              <a:t>زرد</a:t>
            </a:r>
            <a:r>
              <a:rPr lang="ar-SA" b="1" dirty="0" smtClean="0">
                <a:ln w="10541" cmpd="sng">
                  <a:solidFill>
                    <a:srgbClr val="7D7D7D">
                      <a:tint val="100000"/>
                      <a:shade val="100000"/>
                      <a:satMod val="110000"/>
                    </a:srgbClr>
                  </a:solidFill>
                  <a:prstDash val="solid"/>
                </a:ln>
                <a:solidFill>
                  <a:schemeClr val="bg1"/>
                </a:solidFill>
              </a:rPr>
              <a:t> </a:t>
            </a:r>
            <a:r>
              <a:rPr lang="ar-SA" dirty="0" smtClean="0"/>
              <a:t>– </a:t>
            </a:r>
            <a:r>
              <a:rPr lang="ar-SA" dirty="0" smtClean="0">
                <a:solidFill>
                  <a:srgbClr val="FF0000"/>
                </a:solidFill>
              </a:rPr>
              <a:t>نارنجی</a:t>
            </a:r>
            <a:r>
              <a:rPr lang="ar-SA" dirty="0" smtClean="0"/>
              <a:t> </a:t>
            </a:r>
            <a:r>
              <a:rPr lang="ar-SA" b="1" dirty="0" smtClean="0">
                <a:ln w="10541" cmpd="sng">
                  <a:solidFill>
                    <a:srgbClr val="7D7D7D">
                      <a:tint val="100000"/>
                      <a:shade val="100000"/>
                      <a:satMod val="110000"/>
                    </a:srgbClr>
                  </a:solidFill>
                  <a:prstDash val="solid"/>
                </a:ln>
                <a:solidFill>
                  <a:schemeClr val="bg1"/>
                </a:solidFill>
              </a:rPr>
              <a:t>(</a:t>
            </a:r>
            <a:r>
              <a:rPr lang="ar-SA" dirty="0" smtClean="0">
                <a:solidFill>
                  <a:srgbClr val="FF6600"/>
                </a:solidFill>
              </a:rPr>
              <a:t>پرتغالی</a:t>
            </a:r>
            <a:r>
              <a:rPr lang="ar-SA" b="1" dirty="0" smtClean="0">
                <a:ln w="10541" cmpd="sng">
                  <a:solidFill>
                    <a:srgbClr val="7D7D7D">
                      <a:tint val="100000"/>
                      <a:shade val="100000"/>
                      <a:satMod val="110000"/>
                    </a:srgbClr>
                  </a:solidFill>
                  <a:prstDash val="solid"/>
                </a:ln>
                <a:solidFill>
                  <a:schemeClr val="bg1"/>
                </a:solidFill>
              </a:rPr>
              <a:t>) ،</a:t>
            </a:r>
            <a:r>
              <a:rPr lang="ar-SA" dirty="0" smtClean="0"/>
              <a:t> </a:t>
            </a:r>
            <a:r>
              <a:rPr lang="ar-SA" dirty="0" smtClean="0">
                <a:solidFill>
                  <a:srgbClr val="FF3300"/>
                </a:solidFill>
              </a:rPr>
              <a:t>نارنجی</a:t>
            </a:r>
            <a:r>
              <a:rPr lang="ar-SA" dirty="0" smtClean="0"/>
              <a:t> </a:t>
            </a:r>
            <a:r>
              <a:rPr lang="ar-SA" b="1" dirty="0" smtClean="0">
                <a:ln w="10541" cmpd="sng">
                  <a:solidFill>
                    <a:srgbClr val="7D7D7D">
                      <a:tint val="100000"/>
                      <a:shade val="100000"/>
                      <a:satMod val="110000"/>
                    </a:srgbClr>
                  </a:solidFill>
                  <a:prstDash val="solid"/>
                </a:ln>
                <a:solidFill>
                  <a:schemeClr val="bg1"/>
                </a:solidFill>
              </a:rPr>
              <a:t>–</a:t>
            </a:r>
            <a:r>
              <a:rPr lang="ar-SA" dirty="0" smtClean="0"/>
              <a:t>  </a:t>
            </a:r>
            <a:r>
              <a:rPr lang="ar-SA" dirty="0" smtClean="0">
                <a:solidFill>
                  <a:srgbClr val="FF0000"/>
                </a:solidFill>
              </a:rPr>
              <a:t>قرمز</a:t>
            </a:r>
            <a:r>
              <a:rPr lang="ar-SA" dirty="0" smtClean="0"/>
              <a:t> </a:t>
            </a:r>
            <a:r>
              <a:rPr lang="ar-SA" b="1" dirty="0" smtClean="0">
                <a:ln w="10541" cmpd="sng">
                  <a:solidFill>
                    <a:srgbClr val="7D7D7D">
                      <a:tint val="100000"/>
                      <a:shade val="100000"/>
                      <a:satMod val="110000"/>
                    </a:srgbClr>
                  </a:solidFill>
                  <a:prstDash val="solid"/>
                </a:ln>
                <a:solidFill>
                  <a:schemeClr val="bg1"/>
                </a:solidFill>
              </a:rPr>
              <a:t>،</a:t>
            </a:r>
            <a:r>
              <a:rPr lang="ar-SA" dirty="0" smtClean="0"/>
              <a:t> </a:t>
            </a:r>
            <a:r>
              <a:rPr lang="ar-SA" dirty="0" smtClean="0">
                <a:solidFill>
                  <a:srgbClr val="FF0000"/>
                </a:solidFill>
              </a:rPr>
              <a:t>قرمز</a:t>
            </a:r>
            <a:r>
              <a:rPr lang="ar-SA" b="1" dirty="0" smtClean="0">
                <a:ln w="10541" cmpd="sng">
                  <a:solidFill>
                    <a:srgbClr val="7D7D7D">
                      <a:tint val="100000"/>
                      <a:shade val="100000"/>
                      <a:satMod val="110000"/>
                    </a:srgbClr>
                  </a:solidFill>
                  <a:prstDash val="solid"/>
                </a:ln>
                <a:solidFill>
                  <a:schemeClr val="bg1"/>
                </a:solidFill>
              </a:rPr>
              <a:t> –</a:t>
            </a:r>
            <a:r>
              <a:rPr lang="ar-SA" dirty="0" smtClean="0"/>
              <a:t> </a:t>
            </a:r>
            <a:r>
              <a:rPr lang="ar-SA" dirty="0" smtClean="0">
                <a:solidFill>
                  <a:schemeClr val="accent6">
                    <a:lumMod val="75000"/>
                  </a:schemeClr>
                </a:solidFill>
              </a:rPr>
              <a:t>بنفش </a:t>
            </a:r>
            <a:r>
              <a:rPr lang="ar-SA" b="1" dirty="0" smtClean="0">
                <a:ln w="10541" cmpd="sng">
                  <a:solidFill>
                    <a:srgbClr val="7D7D7D">
                      <a:tint val="100000"/>
                      <a:shade val="100000"/>
                      <a:satMod val="110000"/>
                    </a:srgbClr>
                  </a:solidFill>
                  <a:prstDash val="solid"/>
                </a:ln>
                <a:solidFill>
                  <a:schemeClr val="bg1"/>
                </a:solidFill>
              </a:rPr>
              <a:t>(</a:t>
            </a:r>
            <a:r>
              <a:rPr lang="ar-SA" dirty="0" smtClean="0">
                <a:solidFill>
                  <a:srgbClr val="CC0066"/>
                </a:solidFill>
              </a:rPr>
              <a:t>ارغوانی</a:t>
            </a:r>
            <a:r>
              <a:rPr lang="ar-SA" b="1" dirty="0" smtClean="0">
                <a:ln w="10541" cmpd="sng">
                  <a:solidFill>
                    <a:srgbClr val="7D7D7D">
                      <a:tint val="100000"/>
                      <a:shade val="100000"/>
                      <a:satMod val="110000"/>
                    </a:srgbClr>
                  </a:solidFill>
                  <a:prstDash val="solid"/>
                </a:ln>
                <a:solidFill>
                  <a:schemeClr val="bg1"/>
                </a:solidFill>
              </a:rPr>
              <a:t>) ،</a:t>
            </a:r>
            <a:r>
              <a:rPr lang="ar-SA" dirty="0" smtClean="0"/>
              <a:t> </a:t>
            </a:r>
            <a:r>
              <a:rPr lang="ar-SA" dirty="0" smtClean="0">
                <a:solidFill>
                  <a:schemeClr val="accent6">
                    <a:lumMod val="75000"/>
                  </a:schemeClr>
                </a:solidFill>
              </a:rPr>
              <a:t>بنفش</a:t>
            </a:r>
            <a:r>
              <a:rPr lang="ar-SA" dirty="0" smtClean="0"/>
              <a:t> </a:t>
            </a:r>
            <a:r>
              <a:rPr lang="ar-SA" b="1" dirty="0" smtClean="0">
                <a:ln w="10541" cmpd="sng">
                  <a:solidFill>
                    <a:srgbClr val="7D7D7D">
                      <a:tint val="100000"/>
                      <a:shade val="100000"/>
                      <a:satMod val="110000"/>
                    </a:srgbClr>
                  </a:solidFill>
                  <a:prstDash val="solid"/>
                </a:ln>
                <a:solidFill>
                  <a:schemeClr val="bg1"/>
                </a:solidFill>
              </a:rPr>
              <a:t>–</a:t>
            </a:r>
            <a:r>
              <a:rPr lang="ar-SA" dirty="0" smtClean="0"/>
              <a:t> </a:t>
            </a:r>
            <a:r>
              <a:rPr lang="ar-SA" dirty="0" smtClean="0">
                <a:solidFill>
                  <a:srgbClr val="0070C0"/>
                </a:solidFill>
              </a:rPr>
              <a:t>آبی</a:t>
            </a:r>
            <a:r>
              <a:rPr lang="ar-SA" dirty="0" smtClean="0"/>
              <a:t> </a:t>
            </a:r>
            <a:r>
              <a:rPr lang="ar-SA" b="1" dirty="0" smtClean="0">
                <a:ln w="10541" cmpd="sng">
                  <a:solidFill>
                    <a:srgbClr val="7D7D7D">
                      <a:tint val="100000"/>
                      <a:shade val="100000"/>
                      <a:satMod val="110000"/>
                    </a:srgbClr>
                  </a:solidFill>
                  <a:prstDash val="solid"/>
                </a:ln>
                <a:solidFill>
                  <a:schemeClr val="bg1"/>
                </a:solidFill>
              </a:rPr>
              <a:t>(</a:t>
            </a:r>
            <a:r>
              <a:rPr lang="ar-SA" dirty="0" smtClean="0">
                <a:solidFill>
                  <a:schemeClr val="accent4">
                    <a:lumMod val="75000"/>
                  </a:schemeClr>
                </a:solidFill>
              </a:rPr>
              <a:t>لاجوردی</a:t>
            </a:r>
            <a:r>
              <a:rPr lang="ar-SA" b="1" dirty="0" smtClean="0">
                <a:ln w="10541" cmpd="sng">
                  <a:solidFill>
                    <a:srgbClr val="7D7D7D">
                      <a:tint val="100000"/>
                      <a:shade val="100000"/>
                      <a:satMod val="110000"/>
                    </a:srgbClr>
                  </a:solidFill>
                  <a:prstDash val="solid"/>
                </a:ln>
                <a:solidFill>
                  <a:schemeClr val="bg1"/>
                </a:solidFill>
              </a:rPr>
              <a:t>)</a:t>
            </a:r>
            <a:r>
              <a:rPr lang="ar-SA" dirty="0" smtClean="0"/>
              <a:t>  </a:t>
            </a:r>
            <a:r>
              <a:rPr lang="ar-SA" b="1" dirty="0" smtClean="0">
                <a:ln w="10541" cmpd="sng">
                  <a:solidFill>
                    <a:srgbClr val="7D7D7D">
                      <a:tint val="100000"/>
                      <a:shade val="100000"/>
                      <a:satMod val="110000"/>
                    </a:srgbClr>
                  </a:solidFill>
                  <a:prstDash val="solid"/>
                </a:ln>
                <a:solidFill>
                  <a:schemeClr val="bg1"/>
                </a:solidFill>
              </a:rPr>
              <a:t>،</a:t>
            </a:r>
            <a:r>
              <a:rPr lang="ar-SA" dirty="0" smtClean="0"/>
              <a:t>  </a:t>
            </a:r>
            <a:r>
              <a:rPr lang="ar-SA" dirty="0" smtClean="0">
                <a:solidFill>
                  <a:srgbClr val="0070C0"/>
                </a:solidFill>
              </a:rPr>
              <a:t>آبی</a:t>
            </a:r>
            <a:r>
              <a:rPr lang="ar-SA" dirty="0" smtClean="0"/>
              <a:t> </a:t>
            </a:r>
            <a:r>
              <a:rPr lang="ar-SA" dirty="0" smtClean="0">
                <a:solidFill>
                  <a:srgbClr val="2FC60C"/>
                </a:solidFill>
              </a:rPr>
              <a:t>– سبز </a:t>
            </a:r>
            <a:r>
              <a:rPr lang="ar-SA" b="1" dirty="0" smtClean="0">
                <a:ln w="10541" cmpd="sng">
                  <a:solidFill>
                    <a:srgbClr val="7D7D7D">
                      <a:tint val="100000"/>
                      <a:shade val="100000"/>
                      <a:satMod val="110000"/>
                    </a:srgbClr>
                  </a:solidFill>
                  <a:prstDash val="solid"/>
                </a:ln>
                <a:solidFill>
                  <a:schemeClr val="bg1"/>
                </a:solidFill>
              </a:rPr>
              <a:t>(</a:t>
            </a:r>
            <a:r>
              <a:rPr lang="ar-SA" dirty="0" smtClean="0">
                <a:solidFill>
                  <a:srgbClr val="00B0F0"/>
                </a:solidFill>
              </a:rPr>
              <a:t>فیروزه ای</a:t>
            </a:r>
            <a:r>
              <a:rPr lang="ar-SA" b="1" dirty="0" smtClean="0">
                <a:ln w="10541" cmpd="sng">
                  <a:solidFill>
                    <a:srgbClr val="7D7D7D">
                      <a:tint val="100000"/>
                      <a:shade val="100000"/>
                      <a:satMod val="110000"/>
                    </a:srgbClr>
                  </a:solidFill>
                  <a:prstDash val="solid"/>
                </a:ln>
                <a:solidFill>
                  <a:schemeClr val="bg1"/>
                </a:solidFill>
              </a:rPr>
              <a:t>) ،</a:t>
            </a:r>
            <a:r>
              <a:rPr lang="ar-SA" dirty="0" smtClean="0"/>
              <a:t> </a:t>
            </a:r>
            <a:r>
              <a:rPr lang="ar-SA" dirty="0" smtClean="0">
                <a:solidFill>
                  <a:srgbClr val="2FC60C"/>
                </a:solidFill>
              </a:rPr>
              <a:t>سبز</a:t>
            </a:r>
            <a:r>
              <a:rPr lang="ar-SA" dirty="0" smtClean="0"/>
              <a:t> </a:t>
            </a:r>
            <a:r>
              <a:rPr lang="ar-SA" b="1" dirty="0" smtClean="0">
                <a:ln w="10541" cmpd="sng">
                  <a:solidFill>
                    <a:srgbClr val="7D7D7D">
                      <a:tint val="100000"/>
                      <a:shade val="100000"/>
                      <a:satMod val="110000"/>
                    </a:srgbClr>
                  </a:solidFill>
                  <a:prstDash val="solid"/>
                </a:ln>
                <a:solidFill>
                  <a:schemeClr val="bg1"/>
                </a:solidFill>
              </a:rPr>
              <a:t>–</a:t>
            </a:r>
            <a:r>
              <a:rPr lang="ar-SA" dirty="0" smtClean="0"/>
              <a:t> </a:t>
            </a:r>
            <a:r>
              <a:rPr lang="ar-SA" dirty="0" smtClean="0">
                <a:solidFill>
                  <a:srgbClr val="FFFF00"/>
                </a:solidFill>
              </a:rPr>
              <a:t>زرد</a:t>
            </a:r>
            <a:r>
              <a:rPr lang="ar-SA" dirty="0" smtClean="0"/>
              <a:t>  </a:t>
            </a:r>
            <a:r>
              <a:rPr lang="ar-SA" b="1" dirty="0" smtClean="0">
                <a:ln w="10541" cmpd="sng">
                  <a:solidFill>
                    <a:srgbClr val="7D7D7D">
                      <a:tint val="100000"/>
                      <a:shade val="100000"/>
                      <a:satMod val="110000"/>
                    </a:srgbClr>
                  </a:solidFill>
                  <a:prstDash val="solid"/>
                </a:ln>
                <a:solidFill>
                  <a:schemeClr val="bg1"/>
                </a:solidFill>
              </a:rPr>
              <a:t>(</a:t>
            </a:r>
            <a:r>
              <a:rPr lang="ar-SA" dirty="0" smtClean="0">
                <a:solidFill>
                  <a:srgbClr val="95E57F"/>
                </a:solidFill>
              </a:rPr>
              <a:t>مغزپسته ای</a:t>
            </a:r>
            <a:r>
              <a:rPr lang="ar-SA" b="1" dirty="0" smtClean="0">
                <a:ln w="10541" cmpd="sng">
                  <a:solidFill>
                    <a:srgbClr val="7D7D7D">
                      <a:tint val="100000"/>
                      <a:shade val="100000"/>
                      <a:satMod val="110000"/>
                    </a:srgbClr>
                  </a:solidFill>
                  <a:prstDash val="solid"/>
                </a:ln>
                <a:solidFill>
                  <a:schemeClr val="bg1"/>
                </a:solidFill>
              </a:rPr>
              <a:t>) .</a:t>
            </a:r>
            <a:endParaRPr lang="fa-IR" dirty="0" smtClean="0">
              <a:solidFill>
                <a:schemeClr val="bg1"/>
              </a:solidFill>
            </a:endParaRPr>
          </a:p>
          <a:p>
            <a:pPr algn="r"/>
            <a:r>
              <a:rPr lang="ar-SA" b="1" dirty="0" smtClean="0">
                <a:ln w="10541" cmpd="sng">
                  <a:solidFill>
                    <a:srgbClr val="7D7D7D">
                      <a:tint val="100000"/>
                      <a:shade val="100000"/>
                      <a:satMod val="110000"/>
                    </a:srgbClr>
                  </a:solidFill>
                  <a:prstDash val="solid"/>
                </a:ln>
                <a:solidFill>
                  <a:schemeClr val="bg1"/>
                </a:solidFill>
              </a:rPr>
              <a:t> دوازده فام نامبرده را با ترتیبی معین درچرخه رنگ نشان می دهند . درچرخه ی رنگ ، فام های ثانویه و ثالثه ای که بین یک زوج فام اولیه جای گرفته اند ، دارای روابط خویشاوندی هستند و در کنار هم ساده ترین هماهنگی رنگی را پدید می آورند . مادامی که این رنگها با رنگهای خالص سفید و سیاه ترکیب شوند ایجاد بیشماری از رنگ ها و سایه های مختلف می نمایند .</a:t>
            </a:r>
            <a:endParaRPr lang="en-US" b="1" dirty="0">
              <a:ln w="10541" cmpd="sng">
                <a:solidFill>
                  <a:srgbClr val="7D7D7D">
                    <a:tint val="100000"/>
                    <a:shade val="100000"/>
                    <a:satMod val="110000"/>
                  </a:srgbClr>
                </a:solidFill>
                <a:prstDash val="solid"/>
              </a:ln>
              <a:solidFill>
                <a:schemeClr val="bg1"/>
              </a:solidFill>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رنگ های درخشان به تنهایی جذاب هستند اما اگر در یک الگو یا ردیفی منظم قرار گیرند از نظر بصری تاثیر بیشتری خواهند داشت . این نوع آرایش یک ساختار ساده را بر این رنگ ها حاکم می کند و در نتیجه یک مفهوم و یا نوعی نظم را ، برای حظور محض رنگ ها منتقل خواهد کرد . پدیده های بصری ، معنوی و روانی در حیطه رنگ و هنرهای رنگ روابط مشترک زیادی دارند . </a:t>
            </a:r>
            <a:endParaRPr lang="en-US"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a:p>
            <a:pPr algn="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وقتی که موضوعی در نظر مشترک گرفته شد ، طرح باید از این موضوع اولیه و حاکم برکار ، پیروی نماید .</a:t>
            </a:r>
            <a:endParaRPr lang="en-US"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ar-SA" b="1" dirty="0" smtClean="0">
                <a:ln w="50800"/>
                <a:solidFill>
                  <a:schemeClr val="bg1">
                    <a:shade val="50000"/>
                  </a:schemeClr>
                </a:solidFill>
              </a:rPr>
              <a:t>اگر رنگ مهم ترین وسیله بیان حالت و مفهوم باشد ، ترکیب رنگ باید از سطوح رنگ شروع شود و این سطوح ، خطوط را مشخص خواهند کرد . کسی که اول خطوط را رسم می کند و بعد رنگ را بدان می افزاید ، هرگز نخواهد دانست یک اثر رنگی خوب و واضح به تصویر بکشد . رنگها ، ابعاد و جهات مخصوص به خود را دارند و سطوح را به شیوه خود ، ترسیم می کنند .</a:t>
            </a:r>
            <a:endParaRPr lang="en-US" b="1" dirty="0">
              <a:ln w="50800"/>
              <a:solidFill>
                <a:schemeClr val="bg1">
                  <a:shade val="50000"/>
                </a:schemeClr>
              </a:solidFill>
            </a:endParaRPr>
          </a:p>
        </p:txBody>
      </p:sp>
      <p:sp>
        <p:nvSpPr>
          <p:cNvPr id="4" name="&quot;No&quot; Symbol 3"/>
          <p:cNvSpPr/>
          <p:nvPr/>
        </p:nvSpPr>
        <p:spPr>
          <a:xfrm>
            <a:off x="857224" y="4643446"/>
            <a:ext cx="1643074" cy="1285884"/>
          </a:xfrm>
          <a:prstGeom prst="noSmoking">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Flowchart: Data 4"/>
          <p:cNvSpPr/>
          <p:nvPr/>
        </p:nvSpPr>
        <p:spPr>
          <a:xfrm>
            <a:off x="1857356" y="4786322"/>
            <a:ext cx="2071702" cy="714380"/>
          </a:xfrm>
          <a:prstGeom prst="flowChartInputOutp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effectLst>
                  <a:glow rad="228600">
                    <a:schemeClr val="accent5">
                      <a:satMod val="175000"/>
                      <a:alpha val="40000"/>
                    </a:schemeClr>
                  </a:glow>
                  <a:outerShdw blurRad="114300" dist="101600" dir="2700000" algn="tl" rotWithShape="0">
                    <a:srgbClr val="000000">
                      <a:alpha val="40000"/>
                    </a:srgbClr>
                  </a:outerShdw>
                  <a:reflection blurRad="6350" stA="55000" endA="50" endPos="85000" dist="60007" dir="5400000" sy="-100000" algn="bl" rotWithShape="0"/>
                </a:effectLst>
              </a:rPr>
              <a:t>اثر حرارتی رنگها</a:t>
            </a:r>
            <a:endParaRPr lang="en-US" dirty="0">
              <a:effectLst>
                <a:glow rad="228600">
                  <a:schemeClr val="accent5">
                    <a:satMod val="175000"/>
                    <a:alpha val="40000"/>
                  </a:schemeClr>
                </a:glow>
                <a:outerShdw blurRad="114300" dist="101600" dir="2700000" algn="tl" rotWithShape="0">
                  <a:srgbClr val="000000">
                    <a:alpha val="40000"/>
                  </a:srgbClr>
                </a:outerShdw>
                <a:reflection blurRad="6350" stA="55000" endA="50" endPos="85000" dist="60007" dir="5400000" sy="-100000" algn="bl" rotWithShape="0"/>
              </a:effectLst>
            </a:endParaRPr>
          </a:p>
        </p:txBody>
      </p:sp>
      <p:sp>
        <p:nvSpPr>
          <p:cNvPr id="3" name="Content Placeholder 2"/>
          <p:cNvSpPr>
            <a:spLocks noGrp="1"/>
          </p:cNvSpPr>
          <p:nvPr>
            <p:ph idx="1"/>
          </p:nvPr>
        </p:nvSpPr>
        <p:spPr>
          <a:xfrm>
            <a:off x="0" y="1357298"/>
            <a:ext cx="8729634" cy="5286412"/>
          </a:xfrm>
        </p:spPr>
        <p:txBody>
          <a:bodyPr>
            <a:normAutofit/>
          </a:bodyPr>
          <a:lstStyle/>
          <a:p>
            <a:pPr algn="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شاید به نظر عجیب برسد که در حوزه حس بصری رنگ حرارت را می توان تشخیص داد . به هرحال تجربه نشان داده است که بین دو آتلیه که یکی با رنگ </a:t>
            </a:r>
            <a:r>
              <a:rPr lang="ar-SA" dirty="0" smtClean="0">
                <a:solidFill>
                  <a:srgbClr val="2FC60C"/>
                </a:solidFill>
              </a:rPr>
              <a:t>سبز</a:t>
            </a:r>
            <a:r>
              <a:rPr lang="ar-SA" dirty="0" smtClean="0"/>
              <a:t> </a:t>
            </a: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a:t>
            </a:r>
            <a:r>
              <a:rPr lang="ar-SA" dirty="0" smtClean="0"/>
              <a:t> </a:t>
            </a:r>
            <a:r>
              <a:rPr lang="ar-SA" dirty="0" smtClean="0">
                <a:solidFill>
                  <a:srgbClr val="0070C0"/>
                </a:solidFill>
              </a:rPr>
              <a:t>آبی</a:t>
            </a:r>
            <a:r>
              <a:rPr lang="ar-SA" dirty="0" smtClean="0"/>
              <a:t> </a:t>
            </a: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و دیگری با </a:t>
            </a:r>
            <a:r>
              <a:rPr lang="ar-SA" dirty="0" smtClean="0">
                <a:solidFill>
                  <a:srgbClr val="FF0000"/>
                </a:solidFill>
              </a:rPr>
              <a:t>قرمز</a:t>
            </a:r>
            <a:r>
              <a:rPr lang="ar-SA" dirty="0" smtClean="0"/>
              <a:t> </a:t>
            </a: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a:t>
            </a:r>
            <a:r>
              <a:rPr lang="ar-SA" dirty="0" smtClean="0"/>
              <a:t> </a:t>
            </a:r>
            <a:r>
              <a:rPr lang="ar-SA" dirty="0" smtClean="0">
                <a:solidFill>
                  <a:srgbClr val="FF3300"/>
                </a:solidFill>
              </a:rPr>
              <a:t>نارنجی</a:t>
            </a:r>
            <a:r>
              <a:rPr lang="ar-SA" dirty="0" smtClean="0"/>
              <a:t> </a:t>
            </a: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رنگ شده باشد ، 5 تا 7 درجه اختلاف حرارت یا بودت از طریق ذهنی احساس می شود . به </a:t>
            </a:r>
            <a:r>
              <a:rPr lang="fa-IR"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ع</a:t>
            </a: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بارت دیگر ، کسانیکه در آتلیه </a:t>
            </a:r>
            <a:r>
              <a:rPr lang="ar-SA" dirty="0" smtClean="0">
                <a:solidFill>
                  <a:srgbClr val="00B050"/>
                </a:solidFill>
              </a:rPr>
              <a:t>سبز </a:t>
            </a: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هستند در 15 درجه سانتی گراد احساس سرما می کردند ، اما در اتاقی که با رنگ</a:t>
            </a:r>
            <a:r>
              <a:rPr lang="ar-SA" dirty="0" smtClean="0"/>
              <a:t> </a:t>
            </a:r>
            <a:r>
              <a:rPr lang="ar-SA" dirty="0" smtClean="0">
                <a:solidFill>
                  <a:srgbClr val="C00000"/>
                </a:solidFill>
              </a:rPr>
              <a:t>قرمز</a:t>
            </a:r>
            <a:r>
              <a:rPr lang="ar-SA" dirty="0" smtClean="0"/>
              <a:t> </a:t>
            </a:r>
            <a:r>
              <a:rPr lang="ar-SA" dirty="0" smtClean="0">
                <a:solidFill>
                  <a:srgbClr val="FF3300"/>
                </a:solidFill>
              </a:rPr>
              <a:t>نارنجی</a:t>
            </a:r>
            <a:r>
              <a:rPr lang="ar-SA" dirty="0" smtClean="0"/>
              <a:t> </a:t>
            </a: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رنگ شده بود تا 13 – 11 درجه سانتی گراد نیز احساس سرما</a:t>
            </a:r>
            <a:r>
              <a:rPr lang="ar-SA" dirty="0" smtClean="0"/>
              <a:t> </a:t>
            </a: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نمی کردند حقیقت این است که رنگ </a:t>
            </a:r>
            <a:r>
              <a:rPr lang="ar-SA" dirty="0" smtClean="0">
                <a:solidFill>
                  <a:srgbClr val="0070C0"/>
                </a:solidFill>
              </a:rPr>
              <a:t>آبی</a:t>
            </a:r>
            <a:r>
              <a:rPr lang="ar-SA" dirty="0" smtClean="0"/>
              <a:t> </a:t>
            </a: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 </a:t>
            </a:r>
            <a:r>
              <a:rPr lang="ar-SA" dirty="0" smtClean="0">
                <a:solidFill>
                  <a:srgbClr val="2FC60C"/>
                </a:solidFill>
              </a:rPr>
              <a:t>سبز</a:t>
            </a:r>
            <a:r>
              <a:rPr lang="ar-SA" dirty="0" smtClean="0"/>
              <a:t> </a:t>
            </a: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جریان خون را کند و رنگ</a:t>
            </a:r>
            <a:r>
              <a:rPr lang="ar-SA" dirty="0" smtClean="0"/>
              <a:t> </a:t>
            </a:r>
            <a:r>
              <a:rPr lang="ar-SA" dirty="0" smtClean="0">
                <a:solidFill>
                  <a:srgbClr val="FF0000"/>
                </a:solidFill>
              </a:rPr>
              <a:t>قرمز </a:t>
            </a:r>
            <a:r>
              <a:rPr lang="ar-SA" dirty="0" smtClean="0">
                <a:solidFill>
                  <a:srgbClr val="FF3300"/>
                </a:solidFill>
              </a:rPr>
              <a:t>نارنجی</a:t>
            </a:r>
            <a:r>
              <a:rPr lang="ar-SA" dirty="0" smtClean="0"/>
              <a:t> </a:t>
            </a:r>
            <a:r>
              <a:rPr lang="ar-SA"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همانند داروی محرکی است که باعث هیجانی تسریع جریان خون در بدن می گردد . </a:t>
            </a:r>
            <a:endParaRPr lang="en-US"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a:p>
            <a:endParaRPr lang="en-US" dirty="0"/>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ar-SA" b="1" dirty="0" smtClean="0">
                <a:ln w="50800"/>
                <a:solidFill>
                  <a:schemeClr val="bg1">
                    <a:shade val="50000"/>
                  </a:schemeClr>
                </a:solidFill>
                <a:effectLst>
                  <a:glow rad="139700">
                    <a:schemeClr val="accent4">
                      <a:satMod val="175000"/>
                      <a:alpha val="40000"/>
                    </a:schemeClr>
                  </a:glow>
                </a:effectLst>
              </a:rPr>
              <a:t>این تاثیرات مختلف قدرت وسیع مفهومی و بیان حالت کنتراست سرد و گرم را نشان می دهد و از آن می توان برای ایجاد اثرات تصویری فوق العاده زیبا استفاده کرد .</a:t>
            </a:r>
            <a:endParaRPr lang="fa-IR" b="1" dirty="0" smtClean="0">
              <a:ln w="50800"/>
              <a:solidFill>
                <a:schemeClr val="bg1">
                  <a:shade val="50000"/>
                </a:schemeClr>
              </a:solidFill>
              <a:effectLst>
                <a:glow rad="139700">
                  <a:schemeClr val="accent4">
                    <a:satMod val="175000"/>
                    <a:alpha val="40000"/>
                  </a:schemeClr>
                </a:glow>
              </a:effectLst>
            </a:endParaRPr>
          </a:p>
          <a:p>
            <a:pPr algn="r"/>
            <a:r>
              <a:rPr lang="ar-SA" b="1" dirty="0" smtClean="0">
                <a:ln w="50800"/>
                <a:solidFill>
                  <a:schemeClr val="bg1">
                    <a:shade val="50000"/>
                  </a:schemeClr>
                </a:solidFill>
                <a:effectLst>
                  <a:glow rad="139700">
                    <a:schemeClr val="accent4">
                      <a:satMod val="175000"/>
                      <a:alpha val="40000"/>
                    </a:schemeClr>
                  </a:glow>
                </a:effectLst>
              </a:rPr>
              <a:t> مناظره ای که فاصله اشیاء در آن زیاد است همیشه از لحاظ رنگ سردتر به نظر می رسند ، زیرا در عمق هوا قرار دارند .</a:t>
            </a:r>
            <a:endParaRPr lang="fa-IR" b="1" dirty="0" smtClean="0">
              <a:ln w="50800"/>
              <a:solidFill>
                <a:schemeClr val="bg1">
                  <a:shade val="50000"/>
                </a:schemeClr>
              </a:solidFill>
              <a:effectLst>
                <a:glow rad="139700">
                  <a:schemeClr val="accent4">
                    <a:satMod val="175000"/>
                    <a:alpha val="40000"/>
                  </a:schemeClr>
                </a:glow>
              </a:effectLst>
            </a:endParaRPr>
          </a:p>
          <a:p>
            <a:pPr algn="r"/>
            <a:r>
              <a:rPr lang="ar-SA" b="1" dirty="0" smtClean="0">
                <a:ln w="50800"/>
                <a:solidFill>
                  <a:schemeClr val="bg1">
                    <a:shade val="50000"/>
                  </a:schemeClr>
                </a:solidFill>
                <a:effectLst>
                  <a:glow rad="139700">
                    <a:schemeClr val="accent4">
                      <a:satMod val="175000"/>
                      <a:alpha val="40000"/>
                    </a:schemeClr>
                  </a:glow>
                </a:effectLst>
              </a:rPr>
              <a:t> پس کنتراست سرد و گرم م</a:t>
            </a:r>
            <a:r>
              <a:rPr lang="fa-IR" b="1" dirty="0" smtClean="0">
                <a:ln w="50800"/>
                <a:solidFill>
                  <a:schemeClr val="bg1">
                    <a:shade val="50000"/>
                  </a:schemeClr>
                </a:solidFill>
                <a:effectLst>
                  <a:glow rad="139700">
                    <a:schemeClr val="accent4">
                      <a:satMod val="175000"/>
                      <a:alpha val="40000"/>
                    </a:schemeClr>
                  </a:glow>
                </a:effectLst>
              </a:rPr>
              <a:t>س</a:t>
            </a:r>
            <a:r>
              <a:rPr lang="ar-SA" b="1" dirty="0" smtClean="0">
                <a:ln w="50800"/>
                <a:solidFill>
                  <a:schemeClr val="bg1">
                    <a:shade val="50000"/>
                  </a:schemeClr>
                </a:solidFill>
                <a:effectLst>
                  <a:glow rad="139700">
                    <a:schemeClr val="accent4">
                      <a:satMod val="175000"/>
                      <a:alpha val="40000"/>
                    </a:schemeClr>
                  </a:glow>
                </a:effectLst>
              </a:rPr>
              <a:t>له مهمی است که اثرات پرسپکتیو و حجمی را نشان می دهد .</a:t>
            </a:r>
            <a:endParaRPr lang="en-US" b="1" dirty="0" smtClean="0">
              <a:ln w="50800"/>
              <a:solidFill>
                <a:schemeClr val="bg1">
                  <a:shade val="50000"/>
                </a:schemeClr>
              </a:solidFill>
              <a:effectLst>
                <a:glow rad="139700">
                  <a:schemeClr val="accent4">
                    <a:satMod val="175000"/>
                    <a:alpha val="40000"/>
                  </a:schemeClr>
                </a:glow>
              </a:effectLst>
            </a:endParaRPr>
          </a:p>
          <a:p>
            <a:endParaRPr lang="en-US" b="1" dirty="0">
              <a:ln w="50800"/>
              <a:solidFill>
                <a:schemeClr val="bg1">
                  <a:shade val="50000"/>
                </a:schemeClr>
              </a:solidFill>
              <a:effectLst>
                <a:glow rad="139700">
                  <a:schemeClr val="accent4">
                    <a:satMod val="175000"/>
                    <a:alpha val="40000"/>
                  </a:schemeClr>
                </a:glow>
              </a:effectLst>
            </a:endParaRPr>
          </a:p>
        </p:txBody>
      </p:sp>
      <p:sp>
        <p:nvSpPr>
          <p:cNvPr id="5" name="L-Shape 4"/>
          <p:cNvSpPr/>
          <p:nvPr/>
        </p:nvSpPr>
        <p:spPr>
          <a:xfrm>
            <a:off x="214282" y="5572140"/>
            <a:ext cx="6000792" cy="1071546"/>
          </a:xfrm>
          <a:prstGeom prst="corner">
            <a:avLst>
              <a:gd name="adj1" fmla="val 50000"/>
              <a:gd name="adj2" fmla="val 62651"/>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p:cNvSpPr>
            <a:spLocks noGrp="1"/>
          </p:cNvSpPr>
          <p:nvPr>
            <p:ph type="title"/>
          </p:nvPr>
        </p:nvSpPr>
        <p:spPr>
          <a:xfrm rot="10800000">
            <a:off x="457200" y="274638"/>
            <a:ext cx="8229600" cy="1143000"/>
          </a:xfrm>
          <a:prstGeom prst="corner">
            <a:avLst>
              <a:gd name="adj1" fmla="val 50000"/>
              <a:gd name="adj2" fmla="val 62651"/>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endParaRPr lang="en-US"/>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1600200"/>
          <a:ext cx="8229600" cy="4709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0" y="0"/>
          <a:ext cx="9144000" cy="6309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6715140" y="500042"/>
            <a:ext cx="1143008" cy="85725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429520" y="214290"/>
            <a:ext cx="785818" cy="64294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142976" y="4929198"/>
            <a:ext cx="1071570" cy="92869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42910" y="5500702"/>
            <a:ext cx="714380" cy="71438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071538" y="571480"/>
          <a:ext cx="7615262" cy="5737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600200"/>
          <a:ext cx="8229600" cy="4709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0"/>
            <a:ext cx="9144000" cy="7138028"/>
          </a:xfrm>
          <a:gradFill flip="none" rotWithShape="1">
            <a:gsLst>
              <a:gs pos="0">
                <a:srgbClr val="FF3399"/>
              </a:gs>
              <a:gs pos="25000">
                <a:srgbClr val="FF6633"/>
              </a:gs>
              <a:gs pos="50000">
                <a:srgbClr val="FFFF00"/>
              </a:gs>
              <a:gs pos="75000">
                <a:srgbClr val="01A78F"/>
              </a:gs>
              <a:gs pos="100000">
                <a:srgbClr val="3366FF"/>
              </a:gs>
            </a:gsLst>
            <a:lin ang="13500000" scaled="1"/>
            <a:tileRect/>
          </a:gradFill>
        </p:spPr>
        <p:txBody>
          <a:bodyPr>
            <a:normAutofit/>
            <a:scene3d>
              <a:camera prst="orthographicFront"/>
              <a:lightRig rig="balanced" dir="t">
                <a:rot lat="0" lon="0" rev="2100000"/>
              </a:lightRig>
            </a:scene3d>
            <a:sp3d extrusionH="57150" prstMaterial="metal">
              <a:bevelT w="38100" h="25400"/>
              <a:contourClr>
                <a:schemeClr val="bg2"/>
              </a:contourClr>
            </a:sp3d>
          </a:bodyPr>
          <a:lstStyle/>
          <a:p>
            <a:pPr algn="r"/>
            <a:endParaRPr lang="fa-IR" b="1" dirty="0" smtClean="0">
              <a:ln w="50800"/>
              <a:solidFill>
                <a:schemeClr val="bg1">
                  <a:shade val="50000"/>
                </a:schemeClr>
              </a:solidFill>
            </a:endParaRPr>
          </a:p>
          <a:p>
            <a:pPr algn="r"/>
            <a:endParaRPr lang="fa-IR" b="1" dirty="0" smtClean="0">
              <a:ln w="50800"/>
              <a:solidFill>
                <a:schemeClr val="bg1">
                  <a:shade val="50000"/>
                </a:schemeClr>
              </a:solidFill>
            </a:endParaRPr>
          </a:p>
          <a:p>
            <a:pPr algn="r"/>
            <a:endParaRPr lang="fa-IR" b="1" dirty="0" smtClean="0">
              <a:ln w="50800"/>
              <a:solidFill>
                <a:schemeClr val="bg1">
                  <a:shade val="50000"/>
                </a:schemeClr>
              </a:solidFill>
            </a:endParaRPr>
          </a:p>
          <a:p>
            <a:pPr algn="r"/>
            <a:endParaRPr lang="fa-IR" b="1" dirty="0" smtClean="0">
              <a:ln w="50800"/>
              <a:solidFill>
                <a:schemeClr val="bg1">
                  <a:shade val="50000"/>
                </a:schemeClr>
              </a:solidFill>
            </a:endParaRPr>
          </a:p>
          <a:p>
            <a:pPr algn="just"/>
            <a:r>
              <a:rPr lang="fa-IR" dirty="0" smtClean="0">
                <a:ln w="50800"/>
                <a:solidFill>
                  <a:schemeClr val="bg1">
                    <a:shade val="50000"/>
                  </a:schemeClr>
                </a:solidFill>
              </a:rPr>
              <a:t>رنگهای زنده همواره رنگ هایی دوست داشتنی هستند . این رنگها به نحوی اغراق آمیز جاذب نگاه و توجه بیننده هستند و هرگز از نظر بیننده دور نمی مانند . رنگهای زنده ای که انرژی و هیجان در فضا می پراکنند و برای افرادی که دوست دارند هر روز صبح در فضا یی پر انرژی و سرزنده چشم بگشایند و روزشان را با هیجان و سر زندگی آغاز کنند ایده آل هستند . از آنجا که اغلب ما بیشتر با رنگهای خاموش و خنثی در محیط زندگی مأنوس هستیم به کارگیری این رنگها نیازمند جسارت است . اما چنانچه این رنگها را در ترکیب مناسب به کار گیرید این جسارت بی پاداش نخواهد ماند و نتیجه فضایی درخشان ، زیبا و فوق العاده جذاب خواهد </a:t>
            </a:r>
            <a:r>
              <a:rPr lang="fa-IR" dirty="0" smtClean="0">
                <a:ln w="50800"/>
                <a:solidFill>
                  <a:schemeClr val="bg1">
                    <a:shade val="50000"/>
                  </a:schemeClr>
                </a:solidFill>
              </a:rPr>
              <a:t>بود</a:t>
            </a:r>
            <a:endParaRPr lang="en-US" dirty="0">
              <a:ln w="50800"/>
              <a:solidFill>
                <a:schemeClr val="bg1">
                  <a:shade val="50000"/>
                </a:schemeClr>
              </a:solidFill>
            </a:endParaRPr>
          </a:p>
        </p:txBody>
      </p:sp>
      <p:pic>
        <p:nvPicPr>
          <p:cNvPr id="4" name="Picture 3" descr="1.JPG"/>
          <p:cNvPicPr>
            <a:picLocks noChangeAspect="1"/>
          </p:cNvPicPr>
          <p:nvPr/>
        </p:nvPicPr>
        <p:blipFill>
          <a:blip r:embed="rId2"/>
          <a:stretch>
            <a:fillRect/>
          </a:stretch>
        </p:blipFill>
        <p:spPr>
          <a:xfrm>
            <a:off x="0" y="0"/>
            <a:ext cx="3643306" cy="2090417"/>
          </a:xfrm>
          <a:prstGeom prst="rect">
            <a:avLst/>
          </a:prstGeom>
          <a:ln>
            <a:noFill/>
          </a:ln>
          <a:effectLst>
            <a:softEdge rad="112500"/>
          </a:effectLst>
        </p:spPr>
      </p:pic>
    </p:spTree>
  </p:cSld>
  <p:clrMapOvr>
    <a:masterClrMapping/>
  </p:clrMapOvr>
  <p:transition spd="slow">
    <p:pull dir="l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rtl="1"/>
            <a:r>
              <a:rPr lang="ar-SA" b="1" dirty="0" smtClean="0">
                <a:ln w="50800"/>
                <a:solidFill>
                  <a:schemeClr val="bg1">
                    <a:shade val="50000"/>
                  </a:schemeClr>
                </a:solidFill>
                <a:effectLst>
                  <a:glow rad="228600">
                    <a:schemeClr val="accent6">
                      <a:satMod val="175000"/>
                      <a:alpha val="40000"/>
                    </a:schemeClr>
                  </a:glow>
                </a:effectLst>
              </a:rPr>
              <a:t>تطابق و تناسب هررنگ با شکل مربوط به خود مستلزم همانندی و توازن است . </a:t>
            </a:r>
            <a:endParaRPr lang="fa-IR" b="1" dirty="0" smtClean="0">
              <a:ln w="50800"/>
              <a:solidFill>
                <a:schemeClr val="bg1">
                  <a:shade val="50000"/>
                </a:schemeClr>
              </a:solidFill>
              <a:effectLst>
                <a:glow rad="228600">
                  <a:schemeClr val="accent6">
                    <a:satMod val="175000"/>
                    <a:alpha val="40000"/>
                  </a:schemeClr>
                </a:glow>
              </a:effectLst>
            </a:endParaRPr>
          </a:p>
          <a:p>
            <a:pPr algn="r" rtl="1"/>
            <a:endParaRPr lang="fa-IR" b="1" dirty="0" smtClean="0">
              <a:ln w="50800"/>
              <a:solidFill>
                <a:schemeClr val="bg1">
                  <a:shade val="50000"/>
                </a:schemeClr>
              </a:solidFill>
              <a:effectLst>
                <a:glow rad="228600">
                  <a:schemeClr val="accent6">
                    <a:satMod val="175000"/>
                    <a:alpha val="40000"/>
                  </a:schemeClr>
                </a:glow>
              </a:effectLst>
            </a:endParaRPr>
          </a:p>
          <a:p>
            <a:pPr algn="r" rtl="1"/>
            <a:r>
              <a:rPr lang="ar-SA" b="1" dirty="0" smtClean="0">
                <a:ln w="50800"/>
                <a:solidFill>
                  <a:schemeClr val="bg1">
                    <a:shade val="50000"/>
                  </a:schemeClr>
                </a:solidFill>
                <a:effectLst>
                  <a:glow rad="228600">
                    <a:schemeClr val="accent6">
                      <a:satMod val="175000"/>
                      <a:alpha val="40000"/>
                    </a:schemeClr>
                  </a:glow>
                </a:effectLst>
              </a:rPr>
              <a:t>اگر رنگ ها و شکل ها در بیان مفاهیم و حالات توافق داشته باشند ، تاثیرات آن دو چندان خواهد بود .</a:t>
            </a:r>
            <a:endParaRPr lang="en-US" b="1" dirty="0" smtClean="0">
              <a:ln w="50800"/>
              <a:solidFill>
                <a:schemeClr val="bg1">
                  <a:shade val="50000"/>
                </a:schemeClr>
              </a:solidFill>
              <a:effectLst>
                <a:glow rad="228600">
                  <a:schemeClr val="accent6">
                    <a:satMod val="175000"/>
                    <a:alpha val="40000"/>
                  </a:schemeClr>
                </a:glow>
              </a:effectLst>
            </a:endParaRPr>
          </a:p>
          <a:p>
            <a:pPr rtl="1"/>
            <a:r>
              <a:rPr lang="ar-SA" b="1" dirty="0" smtClean="0">
                <a:ln w="50800"/>
                <a:solidFill>
                  <a:schemeClr val="bg1">
                    <a:shade val="50000"/>
                  </a:schemeClr>
                </a:solidFill>
                <a:effectLst>
                  <a:glow rad="228600">
                    <a:schemeClr val="accent6">
                      <a:satMod val="175000"/>
                      <a:alpha val="40000"/>
                    </a:schemeClr>
                  </a:glow>
                </a:effectLst>
              </a:rPr>
              <a:t> </a:t>
            </a:r>
            <a:endParaRPr lang="en-US" b="1" dirty="0" smtClean="0">
              <a:ln w="50800"/>
              <a:solidFill>
                <a:schemeClr val="bg1">
                  <a:shade val="50000"/>
                </a:schemeClr>
              </a:solidFill>
              <a:effectLst>
                <a:glow rad="228600">
                  <a:schemeClr val="accent6">
                    <a:satMod val="175000"/>
                    <a:alpha val="40000"/>
                  </a:schemeClr>
                </a:glow>
              </a:effectLst>
            </a:endParaRPr>
          </a:p>
          <a:p>
            <a:endParaRPr lang="en-US" b="1" dirty="0">
              <a:ln w="50800"/>
              <a:solidFill>
                <a:schemeClr val="bg1">
                  <a:shade val="50000"/>
                </a:schemeClr>
              </a:solidFill>
              <a:effectLst>
                <a:glow rad="228600">
                  <a:schemeClr val="accent6">
                    <a:satMod val="175000"/>
                    <a:alpha val="40000"/>
                  </a:schemeClr>
                </a:glow>
              </a:effectLst>
            </a:endParaRPr>
          </a:p>
        </p:txBody>
      </p:sp>
      <p:sp>
        <p:nvSpPr>
          <p:cNvPr id="4" name="Explosion 2 3"/>
          <p:cNvSpPr/>
          <p:nvPr/>
        </p:nvSpPr>
        <p:spPr>
          <a:xfrm>
            <a:off x="2928926" y="5072074"/>
            <a:ext cx="1071570" cy="714380"/>
          </a:xfrm>
          <a:prstGeom prst="irregularSeal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114300" algn="l" defTabSz="914400" rtl="1" eaLnBrk="1" fontAlgn="base" latinLnBrk="0" hangingPunct="1">
              <a:lnSpc>
                <a:spcPct val="100000"/>
              </a:lnSpc>
              <a:spcBef>
                <a:spcPct val="0"/>
              </a:spcBef>
              <a:spcAft>
                <a:spcPct val="0"/>
              </a:spcAft>
              <a:buClrTx/>
              <a:buSzTx/>
              <a:buFontTx/>
              <a:buNone/>
              <a:tabLst/>
            </a:pPr>
            <a:r>
              <a:rPr kumimoji="0" lang="ar-SA" sz="1200" b="0" i="0" u="none" strike="noStrike" cap="none" normalizeH="0" baseline="0" smtClean="0">
                <a:ln>
                  <a:noFill/>
                </a:ln>
                <a:solidFill>
                  <a:schemeClr val="tx1"/>
                </a:solidFill>
                <a:effectLst/>
                <a:latin typeface="Arial" pitchFamily="34" charset="0"/>
                <a:ea typeface="Times New Roman" pitchFamily="18" charset="0"/>
                <a:cs typeface="B Lotus" pitchFamily="2" charset="-78"/>
              </a:rPr>
              <a:t>تطابق و تناسب هررنگ با شکل مربوط به خود مستلزم همانندی و توازن است . اگر رنگ ها و شکل ها در بیان مفاهیم و حالات توافق داشته باشند ، تاثیرات آن دو چندان خواهد بود .</a:t>
            </a:r>
            <a:endParaRPr kumimoji="0" lang="en-US" sz="900" b="0" i="0" u="none" strike="noStrike" cap="none" normalizeH="0" baseline="0" smtClean="0">
              <a:ln>
                <a:noFill/>
              </a:ln>
              <a:solidFill>
                <a:schemeClr val="tx1"/>
              </a:solidFill>
              <a:effectLst/>
              <a:latin typeface="Arial" pitchFamily="34" charset="0"/>
              <a:cs typeface="Arial" pitchFamily="34" charset="0"/>
            </a:endParaRPr>
          </a:p>
          <a:p>
            <a:pPr marL="0" marR="0" lvl="0" indent="1143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Explosion 2 5"/>
          <p:cNvSpPr/>
          <p:nvPr/>
        </p:nvSpPr>
        <p:spPr>
          <a:xfrm>
            <a:off x="3081326" y="5224474"/>
            <a:ext cx="1071570" cy="714380"/>
          </a:xfrm>
          <a:prstGeom prst="irregularSeal2">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Explosion 2 6"/>
          <p:cNvSpPr/>
          <p:nvPr/>
        </p:nvSpPr>
        <p:spPr>
          <a:xfrm>
            <a:off x="3233726" y="5376874"/>
            <a:ext cx="1071570" cy="714380"/>
          </a:xfrm>
          <a:prstGeom prst="irregularSeal2">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Explosion 2 7"/>
          <p:cNvSpPr/>
          <p:nvPr/>
        </p:nvSpPr>
        <p:spPr>
          <a:xfrm>
            <a:off x="3386126" y="5529274"/>
            <a:ext cx="1071570" cy="714380"/>
          </a:xfrm>
          <a:prstGeom prst="irregularSeal2">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285728"/>
          <a:ext cx="8229600" cy="6023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6143668"/>
          </a:xfrm>
        </p:spPr>
        <p:txBody>
          <a:bodyPr>
            <a:normAutofit/>
          </a:bodyPr>
          <a:lstStyle/>
          <a:p>
            <a:pPr algn="ctr" rtl="1"/>
            <a:r>
              <a:rPr lang="ar-SA" sz="3400" b="1" spc="100" dirty="0" smtClean="0">
                <a:ln w="18000">
                  <a:solidFill>
                    <a:schemeClr val="accent1">
                      <a:satMod val="200000"/>
                      <a:tint val="72000"/>
                    </a:schemeClr>
                  </a:solidFill>
                  <a:prstDash val="solid"/>
                </a:ln>
                <a:solidFill>
                  <a:schemeClr val="accent6">
                    <a:lumMod val="60000"/>
                    <a:lumOff val="40000"/>
                  </a:schemeClr>
                </a:solidFill>
                <a:effectLst>
                  <a:outerShdw blurRad="25000" dist="20000" dir="16020000" algn="tl">
                    <a:schemeClr val="accent1">
                      <a:satMod val="200000"/>
                      <a:shade val="1000"/>
                      <a:alpha val="60000"/>
                    </a:schemeClr>
                  </a:outerShdw>
                </a:effectLst>
              </a:rPr>
              <a:t>روان‌شناسی رنگ‌ها به عنوان روش درمان</a:t>
            </a:r>
            <a:r>
              <a:rPr lang="ar-SA" b="1" dirty="0" smtClean="0"/>
              <a:t> </a:t>
            </a:r>
            <a:endParaRPr lang="ar-SA" dirty="0" smtClean="0"/>
          </a:p>
          <a:p>
            <a:pPr algn="r" rtl="1"/>
            <a:r>
              <a:rPr lang="ar-SA" dirty="0" smtClean="0"/>
              <a:t>در برخی از فرهنگ‌های قدیمی، از جمله مصری‌ها و چینی‌ها، از رنگ‌ها برای درمان استفاده می‌شده است. این کار که گاهی به آن نور درمانی یا رنگ شناسی نیز گفته می‌شود هنوز هم به عنوان روش درمان جایگزین مورد استفاده قرار می‌گیرد. </a:t>
            </a:r>
          </a:p>
          <a:p>
            <a:pPr algn="r" rtl="1"/>
            <a:r>
              <a:rPr lang="ar-SA" dirty="0" smtClean="0"/>
              <a:t>در این روش: </a:t>
            </a:r>
          </a:p>
          <a:p>
            <a:pPr algn="r" rtl="1"/>
            <a:r>
              <a:rPr lang="ar-SA" dirty="0" smtClean="0">
                <a:solidFill>
                  <a:srgbClr val="FF0000"/>
                </a:solidFill>
              </a:rPr>
              <a:t>از رنگ </a:t>
            </a:r>
            <a:r>
              <a:rPr lang="ar-SA" b="1" dirty="0" smtClean="0">
                <a:solidFill>
                  <a:srgbClr val="FF0000"/>
                </a:solidFill>
              </a:rPr>
              <a:t>قرمز</a:t>
            </a:r>
            <a:r>
              <a:rPr lang="ar-SA" dirty="0" smtClean="0">
                <a:solidFill>
                  <a:srgbClr val="FF0000"/>
                </a:solidFill>
              </a:rPr>
              <a:t> برای تحریک بدن و ذهن و افزایش تمرکز استفاده می‌شود.</a:t>
            </a:r>
            <a:r>
              <a:rPr lang="ar-SA" dirty="0" smtClean="0"/>
              <a:t> </a:t>
            </a:r>
          </a:p>
          <a:p>
            <a:pPr algn="r" rtl="1"/>
            <a:r>
              <a:rPr lang="ar-SA" dirty="0" smtClean="0">
                <a:solidFill>
                  <a:srgbClr val="FFFF00"/>
                </a:solidFill>
              </a:rPr>
              <a:t>از رنگ </a:t>
            </a:r>
            <a:r>
              <a:rPr lang="ar-SA" b="1" dirty="0" smtClean="0">
                <a:solidFill>
                  <a:srgbClr val="FFFF00"/>
                </a:solidFill>
              </a:rPr>
              <a:t>زرد</a:t>
            </a:r>
            <a:r>
              <a:rPr lang="ar-SA" dirty="0" smtClean="0">
                <a:solidFill>
                  <a:srgbClr val="FFFF00"/>
                </a:solidFill>
              </a:rPr>
              <a:t> برای تحریک اعصاب استفاده می‌شود. </a:t>
            </a:r>
          </a:p>
          <a:p>
            <a:pPr algn="r" rtl="1"/>
            <a:r>
              <a:rPr lang="ar-SA" dirty="0" smtClean="0">
                <a:solidFill>
                  <a:srgbClr val="FF6600"/>
                </a:solidFill>
              </a:rPr>
              <a:t>از رنگ </a:t>
            </a:r>
            <a:r>
              <a:rPr lang="ar-SA" b="1" dirty="0" smtClean="0">
                <a:solidFill>
                  <a:srgbClr val="FF6600"/>
                </a:solidFill>
              </a:rPr>
              <a:t>نارنجی</a:t>
            </a:r>
            <a:r>
              <a:rPr lang="ar-SA" dirty="0" smtClean="0">
                <a:solidFill>
                  <a:srgbClr val="FF6600"/>
                </a:solidFill>
              </a:rPr>
              <a:t> برای بالا بردن سطح انرژی استفاده می‌شود. </a:t>
            </a:r>
          </a:p>
          <a:p>
            <a:pPr algn="r" rtl="1"/>
            <a:r>
              <a:rPr lang="ar-SA" dirty="0" smtClean="0">
                <a:solidFill>
                  <a:srgbClr val="0070C0"/>
                </a:solidFill>
              </a:rPr>
              <a:t>از رنگ </a:t>
            </a:r>
            <a:r>
              <a:rPr lang="ar-SA" b="1" dirty="0" smtClean="0">
                <a:solidFill>
                  <a:srgbClr val="0070C0"/>
                </a:solidFill>
              </a:rPr>
              <a:t>آبی</a:t>
            </a:r>
            <a:r>
              <a:rPr lang="ar-SA" dirty="0" smtClean="0">
                <a:solidFill>
                  <a:srgbClr val="0070C0"/>
                </a:solidFill>
              </a:rPr>
              <a:t> برای کاهش درد و تسکین بیمار استفاده می‌شود. </a:t>
            </a:r>
          </a:p>
          <a:p>
            <a:pPr algn="r" rtl="1"/>
            <a:r>
              <a:rPr lang="ar-SA" dirty="0" smtClean="0">
                <a:solidFill>
                  <a:schemeClr val="accent4">
                    <a:lumMod val="40000"/>
                    <a:lumOff val="60000"/>
                  </a:schemeClr>
                </a:solidFill>
              </a:rPr>
              <a:t>از رنگ </a:t>
            </a:r>
            <a:r>
              <a:rPr lang="ar-SA" b="1" dirty="0" smtClean="0">
                <a:solidFill>
                  <a:schemeClr val="accent4">
                    <a:lumMod val="40000"/>
                    <a:lumOff val="60000"/>
                  </a:schemeClr>
                </a:solidFill>
              </a:rPr>
              <a:t>نیلی</a:t>
            </a:r>
            <a:r>
              <a:rPr lang="ar-SA" dirty="0" smtClean="0">
                <a:solidFill>
                  <a:schemeClr val="accent4">
                    <a:lumMod val="40000"/>
                    <a:lumOff val="60000"/>
                  </a:schemeClr>
                </a:solidFill>
              </a:rPr>
              <a:t> برای تسکین ناراحتی‌های پوستی استفاده می‌شود. </a:t>
            </a:r>
          </a:p>
          <a:p>
            <a:endParaRPr lang="en-US" dirty="0"/>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500034" y="-142900"/>
          <a:ext cx="8229600" cy="6137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5" name="Content Placeholder 4"/>
          <p:cNvGraphicFramePr>
            <a:graphicFrameLocks noGrp="1"/>
          </p:cNvGraphicFramePr>
          <p:nvPr>
            <p:ph idx="1"/>
          </p:nvPr>
        </p:nvGraphicFramePr>
        <p:xfrm>
          <a:off x="0" y="0"/>
          <a:ext cx="8229600" cy="61665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285728"/>
          <a:ext cx="8229600" cy="6023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5" name="Content Placeholder 4"/>
          <p:cNvGraphicFramePr>
            <a:graphicFrameLocks noGrp="1"/>
          </p:cNvGraphicFramePr>
          <p:nvPr>
            <p:ph idx="1"/>
          </p:nvPr>
        </p:nvGraphicFramePr>
        <p:xfrm>
          <a:off x="428596" y="928670"/>
          <a:ext cx="8229600" cy="4709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428596" y="285728"/>
          <a:ext cx="8229600" cy="60950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428604"/>
          <a:ext cx="8229600" cy="58807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5" name="Content Placeholder 4"/>
          <p:cNvGraphicFramePr>
            <a:graphicFrameLocks noGrp="1"/>
          </p:cNvGraphicFramePr>
          <p:nvPr>
            <p:ph idx="1"/>
          </p:nvPr>
        </p:nvGraphicFramePr>
        <p:xfrm>
          <a:off x="0" y="0"/>
          <a:ext cx="8686800" cy="6309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546.aspx.jpeg"/>
          <p:cNvPicPr>
            <a:picLocks noGrp="1" noChangeAspect="1"/>
          </p:cNvPicPr>
          <p:nvPr>
            <p:ph idx="1"/>
          </p:nvPr>
        </p:nvPicPr>
        <p:blipFill>
          <a:blip r:embed="rId2"/>
          <a:stretch>
            <a:fillRect/>
          </a:stretch>
        </p:blipFill>
        <p:spPr>
          <a:xfrm>
            <a:off x="214282" y="214290"/>
            <a:ext cx="3600450" cy="3171825"/>
          </a:xfrm>
          <a:prstGeom prst="rect">
            <a:avLst/>
          </a:prstGeom>
          <a:ln>
            <a:noFill/>
          </a:ln>
          <a:effectLst>
            <a:softEdge rad="112500"/>
          </a:effectLst>
        </p:spPr>
      </p:pic>
      <p:pic>
        <p:nvPicPr>
          <p:cNvPr id="5" name="Picture 4" descr="Picture26.png"/>
          <p:cNvPicPr>
            <a:picLocks noChangeAspect="1"/>
          </p:cNvPicPr>
          <p:nvPr/>
        </p:nvPicPr>
        <p:blipFill>
          <a:blip r:embed="rId3"/>
          <a:stretch>
            <a:fillRect/>
          </a:stretch>
        </p:blipFill>
        <p:spPr>
          <a:xfrm>
            <a:off x="4286248" y="2643182"/>
            <a:ext cx="4586820" cy="3429000"/>
          </a:xfrm>
          <a:prstGeom prst="rect">
            <a:avLst/>
          </a:prstGeom>
          <a:ln>
            <a:noFill/>
          </a:ln>
          <a:effectLst>
            <a:softEdge rad="112500"/>
          </a:effectLst>
        </p:spPr>
      </p:pic>
    </p:spTree>
  </p:cSld>
  <p:clrMapOvr>
    <a:masterClrMapping/>
  </p:clrMapOvr>
  <p:transition spd="slow">
    <p:circl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0"/>
          <a:ext cx="8229600" cy="6309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857232"/>
            <a:ext cx="8229600" cy="5452128"/>
          </a:xfrm>
        </p:spPr>
        <p:txBody>
          <a:bodyPr/>
          <a:lstStyle/>
          <a:p>
            <a:pPr algn="ctr" rtl="1"/>
            <a:r>
              <a:rPr lang="ar-S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روان‌شناسی رنگ قهوه‌ای </a:t>
            </a:r>
          </a:p>
          <a:p>
            <a:pPr algn="r" rtl="1"/>
            <a:r>
              <a:rPr lang="ar-S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رنگ قهوه‌ای، رنگی طبیعی است که برانگیزاننده حس قدرت و اطمینان‌پذیری است. </a:t>
            </a:r>
          </a:p>
          <a:p>
            <a:pPr algn="r" rtl="1"/>
            <a:r>
              <a:rPr lang="ar-S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رنگ قهوه‌ای همچنین می‌تواند حس غم و انزوا را به وجود آورد. </a:t>
            </a:r>
          </a:p>
          <a:p>
            <a:pPr algn="r" rtl="1"/>
            <a:r>
              <a:rPr lang="ar-S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رنگ قهوه‌ای، حس گرما ، محبت، آسایش و امنیت را به ذهن می‌آورد. </a:t>
            </a:r>
          </a:p>
          <a:p>
            <a:pPr algn="r" rtl="1"/>
            <a:r>
              <a:rPr lang="ar-S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رنگ قهوه‌ای معمولاً بیانگر طبیعی بودن، زمینی بودن و متفاوت بودن است اما گاهی می‌تواند نشانگر پیچییدگی نیز باشد. </a:t>
            </a:r>
          </a:p>
          <a:p>
            <a:endParaRPr lang="en-US" dirty="0"/>
          </a:p>
        </p:txBody>
      </p:sp>
      <p:sp>
        <p:nvSpPr>
          <p:cNvPr id="5" name="Cloud Callout 4"/>
          <p:cNvSpPr/>
          <p:nvPr/>
        </p:nvSpPr>
        <p:spPr>
          <a:xfrm>
            <a:off x="7429520" y="642918"/>
            <a:ext cx="1143008" cy="357190"/>
          </a:xfrm>
          <a:prstGeom prst="cloudCallou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loud Callout 5"/>
          <p:cNvSpPr/>
          <p:nvPr/>
        </p:nvSpPr>
        <p:spPr>
          <a:xfrm>
            <a:off x="500034" y="5143512"/>
            <a:ext cx="1143008" cy="357190"/>
          </a:xfrm>
          <a:prstGeom prst="cloudCallou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n w="6350">
                <a:solidFill>
                  <a:srgbClr val="FF6600"/>
                </a:solidFill>
              </a:ln>
            </a:endParaRPr>
          </a:p>
        </p:txBody>
      </p:sp>
      <p:sp>
        <p:nvSpPr>
          <p:cNvPr id="3" name="Content Placeholder 2"/>
          <p:cNvSpPr>
            <a:spLocks noGrp="1"/>
          </p:cNvSpPr>
          <p:nvPr>
            <p:ph idx="1"/>
          </p:nvPr>
        </p:nvSpPr>
        <p:spPr/>
        <p:txBody>
          <a:bodyPr/>
          <a:lstStyle/>
          <a:p>
            <a:pPr algn="ctr" rtl="1"/>
            <a:r>
              <a:rPr lang="ar-SA" b="1" dirty="0" smtClean="0">
                <a:ln w="12700">
                  <a:solidFill>
                    <a:schemeClr val="tx2">
                      <a:satMod val="155000"/>
                    </a:schemeClr>
                  </a:solidFill>
                  <a:prstDash val="solid"/>
                </a:ln>
                <a:solidFill>
                  <a:srgbClr val="FF3300"/>
                </a:solidFill>
                <a:effectLst>
                  <a:outerShdw blurRad="41275" dist="20320" dir="1800000" algn="tl" rotWithShape="0">
                    <a:srgbClr val="000000">
                      <a:alpha val="40000"/>
                    </a:srgbClr>
                  </a:outerShdw>
                </a:effectLst>
              </a:rPr>
              <a:t>روان‌شناسی رنگ نارنجی </a:t>
            </a:r>
          </a:p>
          <a:p>
            <a:pPr algn="r" rtl="1"/>
            <a:r>
              <a:rPr lang="ar-SA" dirty="0" smtClean="0">
                <a:ln w="18415" cmpd="sng">
                  <a:solidFill>
                    <a:srgbClr val="FFFFFF"/>
                  </a:solidFill>
                  <a:prstDash val="solid"/>
                </a:ln>
                <a:solidFill>
                  <a:srgbClr val="FF0000"/>
                </a:solidFill>
                <a:effectLst>
                  <a:glow rad="228600">
                    <a:schemeClr val="accent1">
                      <a:satMod val="175000"/>
                      <a:alpha val="40000"/>
                    </a:schemeClr>
                  </a:glow>
                  <a:outerShdw blurRad="63500" dir="3600000" algn="tl" rotWithShape="0">
                    <a:srgbClr val="000000">
                      <a:alpha val="70000"/>
                    </a:srgbClr>
                  </a:outerShdw>
                </a:effectLst>
              </a:rPr>
              <a:t>رنگ نارنجی، ترکیب زرد و قرمز است و به عنوان یک رنگ انرژی‌زا در نظر گرفته می‌شود. </a:t>
            </a:r>
          </a:p>
          <a:p>
            <a:pPr algn="r" rtl="1"/>
            <a:r>
              <a:rPr lang="ar-SA" dirty="0" smtClean="0">
                <a:solidFill>
                  <a:srgbClr val="FF3300"/>
                </a:solidFill>
                <a:effectLst>
                  <a:glow rad="139700">
                    <a:schemeClr val="accent3">
                      <a:satMod val="175000"/>
                      <a:alpha val="40000"/>
                    </a:schemeClr>
                  </a:glow>
                </a:effectLst>
              </a:rPr>
              <a:t>رنگ نارنجی، احساس هیجان، گرما و شور و شوق را به ذهن می‌آورد. </a:t>
            </a:r>
          </a:p>
          <a:p>
            <a:pPr algn="r" rtl="1"/>
            <a:r>
              <a:rPr lang="ar-SA" dirty="0" smtClean="0">
                <a:solidFill>
                  <a:srgbClr val="FF3300"/>
                </a:solidFill>
                <a:effectLst>
                  <a:glow rad="228600">
                    <a:schemeClr val="accent3">
                      <a:satMod val="175000"/>
                      <a:alpha val="40000"/>
                    </a:schemeClr>
                  </a:glow>
                </a:effectLst>
              </a:rPr>
              <a:t>رنگ نارنجی، معمولاً برای جلب توجه مورد استفاده قرار می‌گیرد. </a:t>
            </a:r>
            <a:endParaRPr lang="ar-SA" dirty="0">
              <a:solidFill>
                <a:srgbClr val="FF3300"/>
              </a:solidFill>
              <a:effectLst>
                <a:glow rad="228600">
                  <a:schemeClr val="accent3">
                    <a:satMod val="175000"/>
                    <a:alpha val="40000"/>
                  </a:schemeClr>
                </a:glow>
              </a:effectLst>
            </a:endParaRPr>
          </a:p>
        </p:txBody>
      </p:sp>
      <p:sp>
        <p:nvSpPr>
          <p:cNvPr id="4" name="Block Arc 3"/>
          <p:cNvSpPr/>
          <p:nvPr/>
        </p:nvSpPr>
        <p:spPr>
          <a:xfrm>
            <a:off x="5072066" y="5429264"/>
            <a:ext cx="1357322" cy="857256"/>
          </a:xfrm>
          <a:prstGeom prst="blockArc">
            <a:avLst/>
          </a:prstGeom>
          <a:solidFill>
            <a:srgbClr val="FF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Block Arc 4"/>
          <p:cNvSpPr/>
          <p:nvPr/>
        </p:nvSpPr>
        <p:spPr>
          <a:xfrm>
            <a:off x="5224466" y="5581664"/>
            <a:ext cx="1357322" cy="857256"/>
          </a:xfrm>
          <a:prstGeom prst="blockArc">
            <a:avLst/>
          </a:prstGeom>
          <a:solidFill>
            <a:srgbClr val="FF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Block Arc 5"/>
          <p:cNvSpPr/>
          <p:nvPr/>
        </p:nvSpPr>
        <p:spPr>
          <a:xfrm>
            <a:off x="5376866" y="5734064"/>
            <a:ext cx="1357322" cy="857256"/>
          </a:xfrm>
          <a:prstGeom prst="blockArc">
            <a:avLst/>
          </a:prstGeom>
          <a:solidFill>
            <a:srgbClr val="FF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Block Arc 6"/>
          <p:cNvSpPr/>
          <p:nvPr/>
        </p:nvSpPr>
        <p:spPr>
          <a:xfrm>
            <a:off x="5529266" y="5886464"/>
            <a:ext cx="1357322" cy="857256"/>
          </a:xfrm>
          <a:prstGeom prst="blockArc">
            <a:avLst/>
          </a:prstGeom>
          <a:solidFill>
            <a:srgbClr val="FF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0" y="-142900"/>
          <a:ext cx="9144000" cy="7000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scene3d>
              <a:camera prst="orthographicFront"/>
              <a:lightRig rig="balanced" dir="t">
                <a:rot lat="0" lon="0" rev="2100000"/>
              </a:lightRig>
            </a:scene3d>
            <a:sp3d extrusionH="57150" prstMaterial="metal">
              <a:bevelT w="38100" h="25400"/>
              <a:contourClr>
                <a:schemeClr val="bg2"/>
              </a:contourClr>
            </a:sp3d>
          </a:bodyPr>
          <a:lstStyle/>
          <a:p>
            <a:pPr algn="ctr" rtl="1"/>
            <a:r>
              <a:rPr lang="ar-SA" b="1" dirty="0" smtClean="0">
                <a:ln w="50800"/>
                <a:solidFill>
                  <a:schemeClr val="bg1">
                    <a:shade val="50000"/>
                  </a:schemeClr>
                </a:solidFill>
                <a:effectLst>
                  <a:glow rad="101600">
                    <a:schemeClr val="accent1">
                      <a:satMod val="175000"/>
                      <a:alpha val="40000"/>
                    </a:schemeClr>
                  </a:glow>
                </a:effectLst>
              </a:rPr>
              <a:t>نقش رنگ در طراحی داخلی </a:t>
            </a:r>
            <a:endParaRPr lang="en-US" b="1" dirty="0" smtClean="0">
              <a:ln w="50800"/>
              <a:solidFill>
                <a:schemeClr val="bg1">
                  <a:shade val="50000"/>
                </a:schemeClr>
              </a:solidFill>
              <a:effectLst>
                <a:glow rad="101600">
                  <a:schemeClr val="accent1">
                    <a:satMod val="175000"/>
                    <a:alpha val="40000"/>
                  </a:schemeClr>
                </a:glow>
              </a:effectLst>
            </a:endParaRPr>
          </a:p>
          <a:p>
            <a:pPr algn="r"/>
            <a:r>
              <a:rPr lang="ar-SA" b="1" dirty="0" smtClean="0">
                <a:ln w="50800"/>
                <a:solidFill>
                  <a:schemeClr val="bg1">
                    <a:shade val="50000"/>
                  </a:schemeClr>
                </a:solidFill>
                <a:effectLst>
                  <a:glow rad="101600">
                    <a:schemeClr val="accent1">
                      <a:satMod val="175000"/>
                      <a:alpha val="40000"/>
                    </a:schemeClr>
                  </a:glow>
                </a:effectLst>
              </a:rPr>
              <a:t>رنگ عاملی مهم در طراحی فضا : </a:t>
            </a:r>
            <a:endParaRPr lang="fa-IR" b="1" dirty="0" smtClean="0">
              <a:ln w="50800"/>
              <a:solidFill>
                <a:schemeClr val="bg1">
                  <a:shade val="50000"/>
                </a:schemeClr>
              </a:solidFill>
              <a:effectLst>
                <a:glow rad="101600">
                  <a:schemeClr val="accent1">
                    <a:satMod val="175000"/>
                    <a:alpha val="40000"/>
                  </a:schemeClr>
                </a:glow>
              </a:effectLst>
            </a:endParaRPr>
          </a:p>
          <a:p>
            <a:pPr algn="r"/>
            <a:r>
              <a:rPr lang="ar-SA" b="1" dirty="0" smtClean="0">
                <a:ln w="50800"/>
                <a:solidFill>
                  <a:schemeClr val="bg1">
                    <a:shade val="50000"/>
                  </a:schemeClr>
                </a:solidFill>
                <a:effectLst>
                  <a:glow rad="101600">
                    <a:schemeClr val="accent1">
                      <a:satMod val="175000"/>
                      <a:alpha val="40000"/>
                    </a:schemeClr>
                  </a:glow>
                </a:effectLst>
              </a:rPr>
              <a:t>رنگ ها می توانند به شیوه های مختلف تاثیرات بنیادین در زندگی برجای گذارند که از جمله مهمترین آنها می توان به تاثیر آنها براحساسات اشاره کرد . جهانی که انسان در آن زندگی می کند ، متشکل از هزار رنگ و تونالیته های مختلفی است که موجودات و اشیاء را برای ما جذاب تر و حتی به گونه ای معنوی ، عمیق تر نشان می دهد . هرکدام به سبب ویژگی های شیمیایی و روانشناسانه ای که دارا هستند ، منبع مهمی از انرژی ، در جهت فزونی سلامت و نشاط روح و روان در انسان ها به شمار می روند .</a:t>
            </a:r>
            <a:endParaRPr lang="en-US" b="1" dirty="0">
              <a:ln w="50800"/>
              <a:solidFill>
                <a:schemeClr val="bg1">
                  <a:shade val="50000"/>
                </a:schemeClr>
              </a:solidFill>
              <a:effectLst>
                <a:glow rad="101600">
                  <a:schemeClr val="accent1">
                    <a:satMod val="175000"/>
                    <a:alpha val="40000"/>
                  </a:schemeClr>
                </a:glow>
              </a:effectLst>
            </a:endParaRPr>
          </a:p>
        </p:txBody>
      </p:sp>
      <p:pic>
        <p:nvPicPr>
          <p:cNvPr id="5" name="Picture 4" descr="5476.jpg"/>
          <p:cNvPicPr>
            <a:picLocks noChangeAspect="1"/>
          </p:cNvPicPr>
          <p:nvPr/>
        </p:nvPicPr>
        <p:blipFill>
          <a:blip r:embed="rId2"/>
          <a:stretch>
            <a:fillRect/>
          </a:stretch>
        </p:blipFill>
        <p:spPr>
          <a:xfrm>
            <a:off x="6643702" y="1"/>
            <a:ext cx="2500298" cy="1719206"/>
          </a:xfrm>
          <a:prstGeom prst="rect">
            <a:avLst/>
          </a:prstGeom>
          <a:ln>
            <a:noFill/>
          </a:ln>
          <a:effectLst>
            <a:softEdge rad="112500"/>
          </a:effectLst>
        </p:spPr>
      </p:pic>
      <p:sp>
        <p:nvSpPr>
          <p:cNvPr id="6" name="Half Frame 5"/>
          <p:cNvSpPr/>
          <p:nvPr/>
        </p:nvSpPr>
        <p:spPr>
          <a:xfrm>
            <a:off x="0" y="0"/>
            <a:ext cx="2071670" cy="3429024"/>
          </a:xfrm>
          <a:prstGeom prst="halfFrame">
            <a:avLst>
              <a:gd name="adj1" fmla="val 10404"/>
              <a:gd name="adj2" fmla="val 12697"/>
            </a:avLst>
          </a:prstGeom>
          <a:solidFill>
            <a:srgbClr val="5DD7C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p:cNvSpPr/>
          <p:nvPr/>
        </p:nvSpPr>
        <p:spPr>
          <a:xfrm rot="10800000">
            <a:off x="7072330" y="3428976"/>
            <a:ext cx="2071670" cy="3429024"/>
          </a:xfrm>
          <a:prstGeom prst="halfFrame">
            <a:avLst>
              <a:gd name="adj1" fmla="val 10404"/>
              <a:gd name="adj2" fmla="val 12697"/>
            </a:avLst>
          </a:prstGeom>
          <a:solidFill>
            <a:srgbClr val="5DD7C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a:r>
              <a:rPr lang="ar-SA" dirty="0" smtClean="0"/>
              <a:t>جهانی تک رنگ ، با تونالیته های محدودی را با طبیعت اطراف خویش مقایسه کنید و یا خود ساکن شهری سیاه و سفید بدانید ، بدون هیچ کنتراستی و هیجانی .</a:t>
            </a:r>
            <a:endParaRPr lang="fa-IR" dirty="0" smtClean="0"/>
          </a:p>
          <a:p>
            <a:pPr algn="r"/>
            <a:r>
              <a:rPr lang="ar-SA" dirty="0" smtClean="0"/>
              <a:t> معنای زندگی تغییر یافته و سردی و مردگی برهمه جا حاکم می شود . فضایی بی روح و عاری از هرجنب و جوشی که تشنه جرعه ای رنگ است .</a:t>
            </a:r>
            <a:endParaRPr lang="en-US" dirty="0" smtClean="0"/>
          </a:p>
          <a:p>
            <a:endParaRPr lang="en-US" dirty="0"/>
          </a:p>
        </p:txBody>
      </p:sp>
    </p:spTree>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714348" y="357166"/>
            <a:ext cx="8229600" cy="4709160"/>
          </a:xfrm>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fa-IR" b="1" dirty="0" smtClean="0">
                <a:ln w="50800"/>
                <a:solidFill>
                  <a:schemeClr val="bg1">
                    <a:shade val="50000"/>
                  </a:schemeClr>
                </a:solidFill>
                <a:effectLst>
                  <a:glow rad="228600">
                    <a:schemeClr val="accent3">
                      <a:satMod val="175000"/>
                      <a:alpha val="40000"/>
                    </a:schemeClr>
                  </a:glow>
                </a:effectLst>
              </a:rPr>
              <a:t>رنگ بندی اتاق ها و استفاده از مصالحی که بتواند خصوصیات رنگی و بافت مورد نظر ما را برآورده سازد بسیار مهم و درعین حال قدرت اعمال نفوذ برتغییرات کالبدی فضا را نیز داراست </a:t>
            </a:r>
            <a:r>
              <a:rPr lang="en-US" b="1" dirty="0" smtClean="0">
                <a:ln w="50800"/>
                <a:solidFill>
                  <a:schemeClr val="bg1">
                    <a:shade val="50000"/>
                  </a:schemeClr>
                </a:solidFill>
                <a:effectLst>
                  <a:glow rad="228600">
                    <a:schemeClr val="accent3">
                      <a:satMod val="175000"/>
                      <a:alpha val="40000"/>
                    </a:schemeClr>
                  </a:glow>
                </a:effectLst>
              </a:rPr>
              <a:t>;</a:t>
            </a:r>
            <a:r>
              <a:rPr lang="fa-IR" b="1" dirty="0" smtClean="0">
                <a:ln w="50800"/>
                <a:solidFill>
                  <a:schemeClr val="bg1">
                    <a:shade val="50000"/>
                  </a:schemeClr>
                </a:solidFill>
                <a:effectLst>
                  <a:glow rad="228600">
                    <a:schemeClr val="accent3">
                      <a:satMod val="175000"/>
                      <a:alpha val="40000"/>
                    </a:schemeClr>
                  </a:glow>
                </a:effectLst>
              </a:rPr>
              <a:t> کارهایی که برای تعدیل و تقسیم بندی دیوارهای رنگی انجام می گیرند می تواند به عنوان ایده ای برای تعیین کالبد فیزیکی فضا نیز عمل می کند و جنبه های کاربردی طراحی را با معیارهای زیبا شناختی همراه سازیم </a:t>
            </a:r>
            <a:endParaRPr lang="en-US" b="1" dirty="0">
              <a:ln w="50800"/>
              <a:solidFill>
                <a:schemeClr val="bg1">
                  <a:shade val="50000"/>
                </a:schemeClr>
              </a:solidFill>
              <a:effectLst>
                <a:glow rad="228600">
                  <a:schemeClr val="accent3">
                    <a:satMod val="175000"/>
                    <a:alpha val="40000"/>
                  </a:schemeClr>
                </a:glow>
              </a:effectLst>
            </a:endParaRPr>
          </a:p>
        </p:txBody>
      </p:sp>
      <p:pic>
        <p:nvPicPr>
          <p:cNvPr id="4" name="Picture 3" descr="4ss_100091627.jpg"/>
          <p:cNvPicPr>
            <a:picLocks noChangeAspect="1"/>
          </p:cNvPicPr>
          <p:nvPr/>
        </p:nvPicPr>
        <p:blipFill>
          <a:blip r:embed="rId2"/>
          <a:stretch>
            <a:fillRect/>
          </a:stretch>
        </p:blipFill>
        <p:spPr>
          <a:xfrm>
            <a:off x="0" y="2786058"/>
            <a:ext cx="4214810" cy="3882189"/>
          </a:xfrm>
          <a:prstGeom prst="rect">
            <a:avLst/>
          </a:prstGeom>
          <a:ln>
            <a:noFill/>
          </a:ln>
          <a:effectLst>
            <a:softEdge rad="112500"/>
          </a:effectLst>
        </p:spPr>
      </p:pic>
    </p:spTree>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fa-IR" b="1" dirty="0" smtClean="0">
                <a:ln w="50800"/>
                <a:solidFill>
                  <a:schemeClr val="bg1">
                    <a:shade val="50000"/>
                  </a:schemeClr>
                </a:solidFill>
                <a:effectLst>
                  <a:glow rad="228600">
                    <a:schemeClr val="accent1">
                      <a:satMod val="175000"/>
                      <a:alpha val="40000"/>
                    </a:schemeClr>
                  </a:glow>
                </a:effectLst>
              </a:rPr>
              <a:t>استفاده از چرخه رنگ ، روشی مطمئن برای یافتن رنگ های متناسب با رنگ مورد نظر ماست . </a:t>
            </a:r>
          </a:p>
          <a:p>
            <a:pPr algn="r"/>
            <a:r>
              <a:rPr lang="fa-IR" b="1" dirty="0" smtClean="0">
                <a:ln w="50800"/>
                <a:solidFill>
                  <a:schemeClr val="bg1">
                    <a:shade val="50000"/>
                  </a:schemeClr>
                </a:solidFill>
                <a:effectLst>
                  <a:glow rad="228600">
                    <a:schemeClr val="accent1">
                      <a:satMod val="175000"/>
                      <a:alpha val="40000"/>
                    </a:schemeClr>
                  </a:glow>
                </a:effectLst>
              </a:rPr>
              <a:t>چرخه رنگ متشکل از دوازده رنگ است که سه رنگ قرمز ، زرد و آبی در آن رنگ های اولیه و رنگ های میان آنها به عنوان رنگ های ثانویه شناخته می شوند . </a:t>
            </a:r>
          </a:p>
          <a:p>
            <a:pPr algn="r"/>
            <a:r>
              <a:rPr lang="fa-IR" b="1" dirty="0" smtClean="0">
                <a:ln w="50800"/>
                <a:solidFill>
                  <a:schemeClr val="bg1">
                    <a:shade val="50000"/>
                  </a:schemeClr>
                </a:solidFill>
                <a:effectLst>
                  <a:glow rad="228600">
                    <a:schemeClr val="accent1">
                      <a:satMod val="175000"/>
                      <a:alpha val="40000"/>
                    </a:schemeClr>
                  </a:glow>
                </a:effectLst>
              </a:rPr>
              <a:t>هر رنگ در این چرخه می تواند با رنگ های کناری خود که رنگ های هم خانواده اش محسوب می شوند و همچنین رنگ مقابلش که رنگ مکمل آن است به خوبی ترکیب شده نتیجه ای زیبا و موزون بیافریند .</a:t>
            </a:r>
            <a:endParaRPr lang="en-US" b="1" dirty="0">
              <a:ln w="50800"/>
              <a:solidFill>
                <a:schemeClr val="bg1">
                  <a:shade val="50000"/>
                </a:schemeClr>
              </a:solidFill>
              <a:effectLst>
                <a:glow rad="228600">
                  <a:schemeClr val="accent1">
                    <a:satMod val="175000"/>
                    <a:alpha val="40000"/>
                  </a:schemeClr>
                </a:glow>
              </a:effectLst>
            </a:endParaRPr>
          </a:p>
        </p:txBody>
      </p:sp>
    </p:spTree>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olorWheel.gif"/>
          <p:cNvPicPr>
            <a:picLocks noGrp="1" noChangeAspect="1"/>
          </p:cNvPicPr>
          <p:nvPr>
            <p:ph idx="1"/>
          </p:nvPr>
        </p:nvPicPr>
        <p:blipFill>
          <a:blip r:embed="rId2"/>
          <a:stretch>
            <a:fillRect/>
          </a:stretch>
        </p:blipFill>
        <p:spPr>
          <a:xfrm>
            <a:off x="785786" y="500042"/>
            <a:ext cx="7500990" cy="5357850"/>
          </a:xfrm>
          <a:prstGeom prst="rect">
            <a:avLst/>
          </a:prstGeom>
          <a:ln>
            <a:noFill/>
          </a:ln>
          <a:effectLst>
            <a:reflection blurRad="6350" stA="52000" endA="300" endPos="35000" dir="5400000" sy="-100000" algn="bl" rotWithShape="0"/>
            <a:softEdge rad="112500"/>
          </a:effectLst>
          <a:scene3d>
            <a:camera prst="isometricOffAxis1Right"/>
            <a:lightRig rig="threePt" dir="t"/>
          </a:scene3d>
          <a:sp3d>
            <a:bevelT w="114300" prst="artDeco"/>
          </a:sp3d>
        </p:spPr>
      </p:pic>
    </p:spTree>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71472" y="500042"/>
            <a:ext cx="8229600" cy="4709160"/>
          </a:xfrm>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fa-IR" b="1" dirty="0" smtClean="0">
                <a:ln w="50800"/>
                <a:solidFill>
                  <a:schemeClr val="bg1">
                    <a:shade val="50000"/>
                  </a:schemeClr>
                </a:solidFill>
                <a:effectLst>
                  <a:glow rad="101600">
                    <a:schemeClr val="accent6">
                      <a:satMod val="175000"/>
                      <a:alpha val="40000"/>
                    </a:schemeClr>
                  </a:glow>
                </a:effectLst>
              </a:rPr>
              <a:t>استفاده از رنگ های هم خانواده که در چرخه رنگ در کنار هم قرار گرفته و به اصطلاح همسایه هستند ترکیبی ملایم و هماهنگ را ایجاد می کند که نگاه بیننده را به راحتی از یکی به دیگری رهنمون می شود .</a:t>
            </a:r>
          </a:p>
          <a:p>
            <a:pPr algn="r"/>
            <a:r>
              <a:rPr lang="fa-IR" b="1" dirty="0" smtClean="0">
                <a:ln w="50800"/>
                <a:solidFill>
                  <a:schemeClr val="bg1">
                    <a:shade val="50000"/>
                  </a:schemeClr>
                </a:solidFill>
                <a:effectLst>
                  <a:glow rad="101600">
                    <a:schemeClr val="accent6">
                      <a:satMod val="175000"/>
                      <a:alpha val="40000"/>
                    </a:schemeClr>
                  </a:glow>
                </a:effectLst>
              </a:rPr>
              <a:t> استفاده از یک رنگ با میزان کمی از رنگ مکمل آن چنانچه به درستی و در اندازه های صحیح صورت گرفته باشد نتیجه ای درخشان و چشمگیر می آفریند و بر جذابیت مجموعه رنگی حاضر می افزاید و مانع غالب شدن کامل یک رنگ برفضای اتاق می شود . </a:t>
            </a:r>
            <a:endParaRPr lang="en-US" b="1" dirty="0">
              <a:ln w="50800"/>
              <a:solidFill>
                <a:schemeClr val="bg1">
                  <a:shade val="50000"/>
                </a:schemeClr>
              </a:solidFill>
              <a:effectLst>
                <a:glow rad="101600">
                  <a:schemeClr val="accent6">
                    <a:satMod val="175000"/>
                    <a:alpha val="40000"/>
                  </a:schemeClr>
                </a:glow>
              </a:effectLst>
            </a:endParaRPr>
          </a:p>
        </p:txBody>
      </p:sp>
      <p:pic>
        <p:nvPicPr>
          <p:cNvPr id="4" name="Picture 3" descr="71047.jpg"/>
          <p:cNvPicPr>
            <a:picLocks noChangeAspect="1"/>
          </p:cNvPicPr>
          <p:nvPr/>
        </p:nvPicPr>
        <p:blipFill>
          <a:blip r:embed="rId2"/>
          <a:stretch>
            <a:fillRect/>
          </a:stretch>
        </p:blipFill>
        <p:spPr>
          <a:xfrm>
            <a:off x="0" y="4000504"/>
            <a:ext cx="3214678" cy="2555566"/>
          </a:xfrm>
          <a:prstGeom prst="rect">
            <a:avLst/>
          </a:prstGeom>
        </p:spPr>
      </p:pic>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ic_828658001188880615.jpg"/>
          <p:cNvPicPr>
            <a:picLocks noChangeAspect="1"/>
          </p:cNvPicPr>
          <p:nvPr/>
        </p:nvPicPr>
        <p:blipFill>
          <a:blip r:embed="rId2"/>
          <a:stretch>
            <a:fillRect/>
          </a:stretch>
        </p:blipFill>
        <p:spPr>
          <a:xfrm>
            <a:off x="0" y="0"/>
            <a:ext cx="3143240" cy="6858000"/>
          </a:xfrm>
          <a:prstGeom prst="rect">
            <a:avLst/>
          </a:prstGeom>
        </p:spPr>
      </p:pic>
      <p:sp>
        <p:nvSpPr>
          <p:cNvPr id="11" name="Rectangle 10"/>
          <p:cNvSpPr/>
          <p:nvPr/>
        </p:nvSpPr>
        <p:spPr>
          <a:xfrm>
            <a:off x="0" y="500043"/>
            <a:ext cx="9144000" cy="646331"/>
          </a:xfrm>
          <a:prstGeom prst="rect">
            <a:avLst/>
          </a:prstGeom>
        </p:spPr>
        <p:txBody>
          <a:bodyPr wrap="square">
            <a:spAutoFit/>
          </a:bodyPr>
          <a:lstStyle/>
          <a:p>
            <a:r>
              <a:rPr lang="fa-IR" dirty="0" smtClean="0"/>
              <a:t/>
            </a:r>
            <a:br>
              <a:rPr lang="fa-IR" dirty="0" smtClean="0"/>
            </a:br>
            <a:endParaRPr lang="en-US" dirty="0"/>
          </a:p>
        </p:txBody>
      </p:sp>
      <p:sp>
        <p:nvSpPr>
          <p:cNvPr id="16" name="Rectangle 15"/>
          <p:cNvSpPr/>
          <p:nvPr/>
        </p:nvSpPr>
        <p:spPr>
          <a:xfrm>
            <a:off x="3071802" y="0"/>
            <a:ext cx="6072198" cy="6801862"/>
          </a:xfrm>
          <a:prstGeom prst="rect">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ln>
            <a:solidFill>
              <a:schemeClr val="accent1"/>
            </a:solidFill>
          </a:ln>
        </p:spPr>
        <p:txBody>
          <a:bodyPr wrap="square">
            <a:spAutoFit/>
          </a:bodyPr>
          <a:lstStyle/>
          <a:p>
            <a:pPr algn="r"/>
            <a:r>
              <a:rPr lang="fa-IR" sz="4000" dirty="0" smtClean="0">
                <a:solidFill>
                  <a:srgbClr val="FFFF00"/>
                </a:solidFill>
              </a:rPr>
              <a:t>ر</a:t>
            </a:r>
            <a:r>
              <a:rPr lang="fa-IR" sz="4000" dirty="0" smtClean="0">
                <a:solidFill>
                  <a:srgbClr val="003399"/>
                </a:solidFill>
              </a:rPr>
              <a:t>ن</a:t>
            </a:r>
            <a:r>
              <a:rPr lang="fa-IR" sz="4000" dirty="0" smtClean="0">
                <a:solidFill>
                  <a:srgbClr val="FF0000"/>
                </a:solidFill>
              </a:rPr>
              <a:t>گ </a:t>
            </a:r>
            <a:r>
              <a:rPr lang="fa-IR" sz="4000" dirty="0" smtClean="0"/>
              <a:t> </a:t>
            </a:r>
            <a:r>
              <a:rPr lang="fa-IR" sz="2400" dirty="0" smtClean="0"/>
              <a:t> </a:t>
            </a:r>
            <a:r>
              <a:rPr lang="fa-IR" dirty="0" smtClean="0"/>
              <a:t>                                                                 </a:t>
            </a:r>
            <a:br>
              <a:rPr lang="fa-IR" dirty="0" smtClean="0"/>
            </a:br>
            <a:r>
              <a:rPr lang="fa-IR" dirty="0" smtClean="0"/>
              <a:t>   </a:t>
            </a:r>
            <a:br>
              <a:rPr lang="fa-IR" dirty="0" smtClean="0"/>
            </a:br>
            <a:r>
              <a:rPr lang="en-US" dirty="0" smtClean="0"/>
              <a:t/>
            </a:r>
            <a:br>
              <a:rPr lang="en-US" dirty="0" smtClean="0"/>
            </a:br>
            <a:r>
              <a:rPr lang="fa-IR" dirty="0" smtClean="0">
                <a:solidFill>
                  <a:schemeClr val="bg1"/>
                </a:solidFill>
              </a:rPr>
              <a:t>اگرتشخيص رنگ را به عنوان " بخش فرعی " ازحس بينايي به حساب بياوريم اين دليل نبود آگاهی ما ازاهميت تشخيص</a:t>
            </a:r>
          </a:p>
          <a:p>
            <a:pPr algn="r"/>
            <a:endParaRPr lang="fa-IR" dirty="0" smtClean="0">
              <a:solidFill>
                <a:schemeClr val="bg1"/>
              </a:solidFill>
            </a:endParaRPr>
          </a:p>
          <a:p>
            <a:pPr algn="r"/>
            <a:r>
              <a:rPr lang="fa-IR" dirty="0" smtClean="0">
                <a:solidFill>
                  <a:schemeClr val="bg1"/>
                </a:solidFill>
              </a:rPr>
              <a:t> رنگ است . تشخيص رنگ وشدت نور مهمترين عوامل در ادراك  بينايی انسان هستند . چرا كه ما رنگی می بينيم ؟ برای</a:t>
            </a:r>
          </a:p>
          <a:p>
            <a:pPr algn="r"/>
            <a:endParaRPr lang="fa-IR" dirty="0" smtClean="0">
              <a:solidFill>
                <a:schemeClr val="bg1"/>
              </a:solidFill>
            </a:endParaRPr>
          </a:p>
          <a:p>
            <a:pPr algn="r"/>
            <a:r>
              <a:rPr lang="fa-IR" dirty="0" smtClean="0">
                <a:solidFill>
                  <a:schemeClr val="bg1"/>
                </a:solidFill>
              </a:rPr>
              <a:t> تشخيص موقيعت در فضا ، ديدن يك تصوير تاريك و روشن نيز كفايت می كرد ، اما محدوديت های فراوان به همراه دارد .</a:t>
            </a:r>
          </a:p>
          <a:p>
            <a:pPr algn="r"/>
            <a:endParaRPr lang="fa-IR" dirty="0" smtClean="0">
              <a:solidFill>
                <a:schemeClr val="bg1"/>
              </a:solidFill>
            </a:endParaRPr>
          </a:p>
          <a:p>
            <a:pPr algn="r"/>
            <a:r>
              <a:rPr lang="fa-IR" dirty="0" smtClean="0">
                <a:solidFill>
                  <a:schemeClr val="bg1"/>
                </a:solidFill>
              </a:rPr>
              <a:t> برای تاييد صحت اين ادعا كافيست كه ما از يك عينك آفتابی نسبتاً تيره استفاده كنيم : تنها يك رنگمايه برتمامي تصوير غلبه</a:t>
            </a:r>
          </a:p>
          <a:p>
            <a:pPr algn="r"/>
            <a:endParaRPr lang="fa-IR" dirty="0" smtClean="0">
              <a:solidFill>
                <a:schemeClr val="bg1"/>
              </a:solidFill>
            </a:endParaRPr>
          </a:p>
          <a:p>
            <a:pPr algn="r"/>
            <a:r>
              <a:rPr lang="fa-IR" dirty="0" smtClean="0">
                <a:solidFill>
                  <a:schemeClr val="bg1"/>
                </a:solidFill>
              </a:rPr>
              <a:t> پيدا مي كند ‍‍‍‍‍‍‍‍‍. نبود رنگمايه باعث مي شود كه ما يك وسيله اساسي تمايز را از دست بدهيم : يك لكه سرخ بر روي يك زمينه</a:t>
            </a:r>
          </a:p>
          <a:p>
            <a:pPr algn="r"/>
            <a:endParaRPr lang="fa-IR" dirty="0" smtClean="0">
              <a:solidFill>
                <a:schemeClr val="bg1"/>
              </a:solidFill>
            </a:endParaRPr>
          </a:p>
          <a:p>
            <a:pPr algn="r"/>
            <a:r>
              <a:rPr lang="fa-IR" dirty="0" smtClean="0">
                <a:solidFill>
                  <a:schemeClr val="bg1"/>
                </a:solidFill>
              </a:rPr>
              <a:t> آبي اينك تنها از طريق اختلاف روشنايي قابل تشخيص است . اگر اين اختلاف هم از بين برداشته شود لكه ديگرقابل</a:t>
            </a:r>
          </a:p>
          <a:p>
            <a:pPr algn="r"/>
            <a:endParaRPr lang="fa-IR" dirty="0" smtClean="0">
              <a:solidFill>
                <a:schemeClr val="bg1"/>
              </a:solidFill>
            </a:endParaRPr>
          </a:p>
          <a:p>
            <a:pPr algn="r"/>
            <a:r>
              <a:rPr lang="fa-IR" dirty="0" smtClean="0">
                <a:solidFill>
                  <a:schemeClr val="bg1"/>
                </a:solidFill>
              </a:rPr>
              <a:t> تشخيص نيست . اما اگر ما رنگها را تشخيص بدهيم مهمترين وسيله تمايز براي ما همين مشخصه رنگ است . </a:t>
            </a:r>
            <a:endParaRPr lang="en-US" dirty="0">
              <a:solidFill>
                <a:schemeClr val="bg1"/>
              </a:solidFill>
            </a:endParaRPr>
          </a:p>
        </p:txBody>
      </p:sp>
    </p:spTree>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fa-IR" b="1" dirty="0" smtClean="0">
                <a:ln w="50800"/>
                <a:solidFill>
                  <a:schemeClr val="bg1">
                    <a:shade val="50000"/>
                  </a:schemeClr>
                </a:solidFill>
                <a:effectLst>
                  <a:glow rad="139700">
                    <a:schemeClr val="accent1">
                      <a:satMod val="175000"/>
                      <a:alpha val="40000"/>
                    </a:schemeClr>
                  </a:glow>
                </a:effectLst>
              </a:rPr>
              <a:t>برای بدست آوردن چیدمانی مناسب از رنگ ها در فضاهای داخلی گام های اولیه زیر ضروری است :</a:t>
            </a:r>
          </a:p>
          <a:p>
            <a:pPr algn="r"/>
            <a:r>
              <a:rPr lang="fa-IR" b="1" dirty="0" smtClean="0">
                <a:ln w="50800"/>
                <a:solidFill>
                  <a:schemeClr val="bg1">
                    <a:shade val="50000"/>
                  </a:schemeClr>
                </a:solidFill>
                <a:effectLst>
                  <a:glow rad="139700">
                    <a:schemeClr val="accent1">
                      <a:satMod val="175000"/>
                      <a:alpha val="40000"/>
                    </a:schemeClr>
                  </a:glow>
                </a:effectLst>
              </a:rPr>
              <a:t> 1– آن مطلبی را که با زبان رنگ می خواهید به بیننده بگویید در اندیشه خود آماده داشته باشید . </a:t>
            </a:r>
          </a:p>
          <a:p>
            <a:pPr algn="r"/>
            <a:r>
              <a:rPr lang="fa-IR" b="1" dirty="0" smtClean="0">
                <a:ln w="50800"/>
                <a:solidFill>
                  <a:schemeClr val="bg1">
                    <a:shade val="50000"/>
                  </a:schemeClr>
                </a:solidFill>
                <a:effectLst>
                  <a:glow rad="139700">
                    <a:schemeClr val="accent1">
                      <a:satMod val="175000"/>
                      <a:alpha val="40000"/>
                    </a:schemeClr>
                  </a:glow>
                </a:effectLst>
              </a:rPr>
              <a:t> 2– یک رنگ اصلی که سخن گوی پرقدرتی برای بیان آن مطالب می باشد ، پیدا کنید .</a:t>
            </a:r>
          </a:p>
          <a:p>
            <a:pPr algn="r"/>
            <a:r>
              <a:rPr lang="fa-IR" b="1" dirty="0" smtClean="0">
                <a:ln w="50800"/>
                <a:solidFill>
                  <a:schemeClr val="bg1">
                    <a:shade val="50000"/>
                  </a:schemeClr>
                </a:solidFill>
                <a:effectLst>
                  <a:glow rad="139700">
                    <a:schemeClr val="accent1">
                      <a:satMod val="175000"/>
                      <a:alpha val="40000"/>
                    </a:schemeClr>
                  </a:glow>
                </a:effectLst>
              </a:rPr>
              <a:t> 3 – رنگ های دیگری که در اطراف آن می چینید ، باید در هماهنگی کامل باشد . </a:t>
            </a:r>
            <a:endParaRPr lang="en-US" b="1" dirty="0">
              <a:ln w="50800"/>
              <a:solidFill>
                <a:schemeClr val="bg1">
                  <a:shade val="50000"/>
                </a:schemeClr>
              </a:solidFill>
              <a:effectLst>
                <a:glow rad="139700">
                  <a:schemeClr val="accent1">
                    <a:satMod val="175000"/>
                    <a:alpha val="40000"/>
                  </a:schemeClr>
                </a:glow>
              </a:effectLst>
            </a:endParaRPr>
          </a:p>
        </p:txBody>
      </p:sp>
    </p:spTree>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fa-IR" b="1" dirty="0" smtClean="0">
                <a:ln w="50800"/>
                <a:solidFill>
                  <a:schemeClr val="bg1">
                    <a:shade val="50000"/>
                  </a:schemeClr>
                </a:solidFill>
                <a:effectLst>
                  <a:glow rad="228600">
                    <a:schemeClr val="accent1">
                      <a:satMod val="175000"/>
                      <a:alpha val="40000"/>
                    </a:schemeClr>
                  </a:glow>
                </a:effectLst>
              </a:rPr>
              <a:t>4 – آنگاه به عنوان یک رهبر طرح وارد شده و این بار سلیقه هنری خود را در چیدن این ابزارهای فنی دخالت دهید . به کار بردن رنگ در فضا ها و یا مبلمانی ساده معمولا نیازمند مهارت زیاد و گران قیمت نیست .</a:t>
            </a:r>
          </a:p>
          <a:p>
            <a:pPr algn="r"/>
            <a:r>
              <a:rPr lang="fa-IR" b="1" dirty="0" smtClean="0">
                <a:ln w="50800"/>
                <a:solidFill>
                  <a:schemeClr val="bg1">
                    <a:shade val="50000"/>
                  </a:schemeClr>
                </a:solidFill>
                <a:effectLst>
                  <a:glow rad="228600">
                    <a:schemeClr val="accent1">
                      <a:satMod val="175000"/>
                      <a:alpha val="40000"/>
                    </a:schemeClr>
                  </a:glow>
                </a:effectLst>
              </a:rPr>
              <a:t> یک طرح معماری خوب می تواند بسیاری از نیازهای محرک روانی با استفاده از مطالبی که گفته شد و اندکی خلاقیت در جهت رفاه مصرف کنندکان به کار گیرد </a:t>
            </a:r>
            <a:r>
              <a:rPr lang="en-US" b="1" dirty="0" smtClean="0">
                <a:ln w="50800"/>
                <a:solidFill>
                  <a:schemeClr val="bg1">
                    <a:shade val="50000"/>
                  </a:schemeClr>
                </a:solidFill>
                <a:effectLst>
                  <a:glow rad="228600">
                    <a:schemeClr val="accent1">
                      <a:satMod val="175000"/>
                      <a:alpha val="40000"/>
                    </a:schemeClr>
                  </a:glow>
                </a:effectLst>
              </a:rPr>
              <a:t>; </a:t>
            </a:r>
            <a:r>
              <a:rPr lang="fa-IR" b="1" dirty="0" smtClean="0">
                <a:ln w="50800"/>
                <a:solidFill>
                  <a:schemeClr val="bg1">
                    <a:shade val="50000"/>
                  </a:schemeClr>
                </a:solidFill>
                <a:effectLst>
                  <a:glow rad="228600">
                    <a:schemeClr val="accent1">
                      <a:satMod val="175000"/>
                      <a:alpha val="40000"/>
                    </a:schemeClr>
                  </a:glow>
                </a:effectLst>
              </a:rPr>
              <a:t>مخصوصا به وسیله گوناگونی و اجتناب از تک رنگ بودن .</a:t>
            </a:r>
            <a:endParaRPr lang="en-US" b="1" dirty="0" smtClean="0">
              <a:ln w="50800"/>
              <a:solidFill>
                <a:schemeClr val="bg1">
                  <a:shade val="50000"/>
                </a:schemeClr>
              </a:solidFill>
              <a:effectLst>
                <a:glow rad="228600">
                  <a:schemeClr val="accent1">
                    <a:satMod val="175000"/>
                    <a:alpha val="40000"/>
                  </a:schemeClr>
                </a:glow>
              </a:effectLst>
            </a:endParaRPr>
          </a:p>
          <a:p>
            <a:endParaRPr lang="en-US" b="1" dirty="0">
              <a:ln w="50800"/>
              <a:solidFill>
                <a:schemeClr val="bg1">
                  <a:shade val="50000"/>
                </a:schemeClr>
              </a:solidFill>
              <a:effectLst>
                <a:glow rad="228600">
                  <a:schemeClr val="accent1">
                    <a:satMod val="175000"/>
                    <a:alpha val="40000"/>
                  </a:schemeClr>
                </a:glow>
              </a:effectLst>
            </a:endParaRPr>
          </a:p>
        </p:txBody>
      </p:sp>
    </p:spTree>
  </p:cSld>
  <p:clrMapOvr>
    <a:masterClrMapping/>
  </p:clrMapOvr>
  <p:transition spd="slow"/>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prstTxWarp prst="textPlain">
              <a:avLst/>
            </a:prstTxWarp>
            <a:normAutofit lnSpcReduction="10000"/>
            <a:scene3d>
              <a:camera prst="orthographicFront"/>
              <a:lightRig rig="balanced" dir="t">
                <a:rot lat="0" lon="0" rev="2100000"/>
              </a:lightRig>
            </a:scene3d>
            <a:sp3d extrusionH="57150" prstMaterial="metal">
              <a:bevelT w="38100" h="25400"/>
              <a:contourClr>
                <a:schemeClr val="bg2"/>
              </a:contourClr>
            </a:sp3d>
          </a:bodyPr>
          <a:lstStyle/>
          <a:p>
            <a:pPr algn="ctr" rtl="1"/>
            <a:r>
              <a:rPr lang="fa-IR" b="1" dirty="0" smtClean="0">
                <a:ln w="50800"/>
                <a:solidFill>
                  <a:srgbClr val="FF3300"/>
                </a:solidFill>
                <a:effectLst>
                  <a:glow rad="228600">
                    <a:schemeClr val="accent5">
                      <a:satMod val="175000"/>
                      <a:alpha val="40000"/>
                    </a:schemeClr>
                  </a:glow>
                </a:effectLst>
              </a:rPr>
              <a:t>رنگ های مناسب برای یک اتاق</a:t>
            </a:r>
            <a:endParaRPr lang="en-US" b="1" dirty="0" smtClean="0">
              <a:ln w="50800"/>
              <a:solidFill>
                <a:srgbClr val="FF3300"/>
              </a:solidFill>
              <a:effectLst>
                <a:glow rad="228600">
                  <a:schemeClr val="accent5">
                    <a:satMod val="175000"/>
                    <a:alpha val="40000"/>
                  </a:schemeClr>
                </a:glow>
              </a:effectLst>
            </a:endParaRPr>
          </a:p>
          <a:p>
            <a:pPr algn="r" rtl="1"/>
            <a:r>
              <a:rPr lang="fa-IR" b="1" dirty="0" smtClean="0">
                <a:ln w="50800"/>
                <a:solidFill>
                  <a:schemeClr val="bg1">
                    <a:shade val="50000"/>
                  </a:schemeClr>
                </a:solidFill>
              </a:rPr>
              <a:t>از آنجا که اتاق خواب خصوصی ترین فضا در هر خانه است ، در طراحی دکوراسیون و انتخاب رنگ آن باید پیش از هر سلیقه و نیازهای شخصی صاحب آن را در نظر گرفت ، با این وجود نباید از اصول طراحی رنگ در دکوراسیون و تاثیرات ناخودآگاهی که هر یک از خانواده های رنگی برروی روح و روان ما به جا می گذارد ، غافل شد . </a:t>
            </a:r>
            <a:endParaRPr lang="en-US" b="1" dirty="0" smtClean="0">
              <a:ln w="50800"/>
              <a:solidFill>
                <a:schemeClr val="bg1">
                  <a:shade val="50000"/>
                </a:schemeClr>
              </a:solidFill>
            </a:endParaRPr>
          </a:p>
          <a:p>
            <a:pPr algn="r" rtl="1"/>
            <a:r>
              <a:rPr lang="fa-IR" b="1" dirty="0" smtClean="0">
                <a:ln w="50800"/>
                <a:solidFill>
                  <a:schemeClr val="bg1">
                    <a:shade val="50000"/>
                  </a:schemeClr>
                </a:solidFill>
              </a:rPr>
              <a:t>ضمن مد نظر داشتن سلیقه ی صاحب اتاق خواب باید کاربرد یک اتاق خواب را نیز در نظر داشت . یک اتاق خواب باید همواره فضایی آرامش بخش و راحت باشد که مکانی مناسب برای خواب و استراحت را فراهم آورد .</a:t>
            </a:r>
            <a:endParaRPr lang="en-US" b="1" dirty="0" smtClean="0">
              <a:ln w="50800"/>
              <a:solidFill>
                <a:schemeClr val="bg1">
                  <a:shade val="50000"/>
                </a:schemeClr>
              </a:solidFill>
            </a:endParaRPr>
          </a:p>
          <a:p>
            <a:endParaRPr lang="en-US" b="1" dirty="0">
              <a:ln w="50800"/>
              <a:solidFill>
                <a:schemeClr val="bg1">
                  <a:shade val="50000"/>
                </a:schemeClr>
              </a:solidFill>
            </a:endParaRPr>
          </a:p>
        </p:txBody>
      </p:sp>
    </p:spTree>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3250.aspx.jpeg"/>
          <p:cNvPicPr>
            <a:picLocks noGrp="1" noChangeAspect="1"/>
          </p:cNvPicPr>
          <p:nvPr>
            <p:ph idx="1"/>
          </p:nvPr>
        </p:nvPicPr>
        <p:blipFill>
          <a:blip r:embed="rId2"/>
          <a:stretch>
            <a:fillRect/>
          </a:stretch>
        </p:blipFill>
        <p:spPr>
          <a:xfrm>
            <a:off x="0" y="0"/>
            <a:ext cx="4357718" cy="30003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Above"/>
            <a:lightRig rig="threePt" dir="t"/>
          </a:scene3d>
        </p:spPr>
      </p:pic>
      <p:pic>
        <p:nvPicPr>
          <p:cNvPr id="5" name="Picture 4" descr="4953njr5suj6jwf9z3k2.jpg"/>
          <p:cNvPicPr>
            <a:picLocks noChangeAspect="1"/>
          </p:cNvPicPr>
          <p:nvPr/>
        </p:nvPicPr>
        <p:blipFill>
          <a:blip r:embed="rId3"/>
          <a:stretch>
            <a:fillRect/>
          </a:stretch>
        </p:blipFill>
        <p:spPr>
          <a:xfrm>
            <a:off x="5000628" y="0"/>
            <a:ext cx="4143372" cy="30718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Above"/>
            <a:lightRig rig="threePt" dir="t"/>
          </a:scene3d>
        </p:spPr>
      </p:pic>
      <p:pic>
        <p:nvPicPr>
          <p:cNvPr id="6" name="Content Placeholder 3" descr="121589656139.jpg"/>
          <p:cNvPicPr>
            <a:picLocks noChangeAspect="1"/>
          </p:cNvPicPr>
          <p:nvPr/>
        </p:nvPicPr>
        <p:blipFill>
          <a:blip r:embed="rId4"/>
          <a:stretch>
            <a:fillRect/>
          </a:stretch>
        </p:blipFill>
        <p:spPr>
          <a:xfrm>
            <a:off x="2214546" y="3429000"/>
            <a:ext cx="5572164" cy="3429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Above"/>
            <a:lightRig rig="threePt" dir="t"/>
          </a:scene3d>
        </p:spPr>
      </p:pic>
    </p:spTree>
  </p:cSld>
  <p:clrMapOvr>
    <a:masterClrMapping/>
  </p:clrMapOvr>
  <p:transition spd="slow">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rtl="1"/>
            <a:r>
              <a:rPr lang="fa-IR" b="1" dirty="0" smtClean="0">
                <a:ln w="50800"/>
                <a:solidFill>
                  <a:schemeClr val="bg1">
                    <a:shade val="50000"/>
                  </a:schemeClr>
                </a:solidFill>
                <a:effectLst>
                  <a:glow rad="101600">
                    <a:schemeClr val="accent6">
                      <a:satMod val="175000"/>
                      <a:alpha val="40000"/>
                    </a:schemeClr>
                  </a:glow>
                </a:effectLst>
              </a:rPr>
              <a:t>هنگام طراحی رنگ یک اتاق خواب بهتر است از انتخاب رنگ های درخشان پرهیز کنیم : چرا که ممکن است ، این رنگ ها آزار دهنده به نظر برسند</a:t>
            </a:r>
            <a:r>
              <a:rPr lang="en-US" b="1" dirty="0" smtClean="0">
                <a:ln w="50800"/>
                <a:solidFill>
                  <a:schemeClr val="bg1">
                    <a:shade val="50000"/>
                  </a:schemeClr>
                </a:solidFill>
                <a:effectLst>
                  <a:glow rad="101600">
                    <a:schemeClr val="accent6">
                      <a:satMod val="175000"/>
                      <a:alpha val="40000"/>
                    </a:schemeClr>
                  </a:glow>
                </a:effectLst>
              </a:rPr>
              <a:t> ; </a:t>
            </a:r>
            <a:r>
              <a:rPr lang="fa-IR" b="1" dirty="0" smtClean="0">
                <a:ln w="50800"/>
                <a:solidFill>
                  <a:schemeClr val="bg1">
                    <a:shade val="50000"/>
                  </a:schemeClr>
                </a:solidFill>
                <a:effectLst>
                  <a:glow rad="101600">
                    <a:schemeClr val="accent6">
                      <a:satMod val="175000"/>
                      <a:alpha val="40000"/>
                    </a:schemeClr>
                  </a:glow>
                </a:effectLst>
              </a:rPr>
              <a:t>اما چنانچه</a:t>
            </a:r>
            <a:r>
              <a:rPr lang="en-US" b="1" dirty="0" smtClean="0">
                <a:ln w="50800"/>
                <a:solidFill>
                  <a:schemeClr val="bg1">
                    <a:shade val="50000"/>
                  </a:schemeClr>
                </a:solidFill>
                <a:effectLst>
                  <a:glow rad="101600">
                    <a:schemeClr val="accent6">
                      <a:satMod val="175000"/>
                      <a:alpha val="40000"/>
                    </a:schemeClr>
                  </a:glow>
                </a:effectLst>
              </a:rPr>
              <a:t>  </a:t>
            </a:r>
            <a:r>
              <a:rPr lang="fa-IR" b="1" dirty="0" smtClean="0">
                <a:ln w="50800"/>
                <a:solidFill>
                  <a:schemeClr val="bg1">
                    <a:shade val="50000"/>
                  </a:schemeClr>
                </a:solidFill>
                <a:effectLst>
                  <a:glow rad="101600">
                    <a:schemeClr val="accent6">
                      <a:satMod val="175000"/>
                      <a:alpha val="40000"/>
                    </a:schemeClr>
                  </a:glow>
                </a:effectLst>
              </a:rPr>
              <a:t>رنگ های زنده را بیشتر می پسندید ، سایه های مختلف رنگ آجری در کنار کرم های غنی و سیاه می تواند انتخابی مناسب باشد . </a:t>
            </a:r>
            <a:endParaRPr lang="en-US" b="1" dirty="0" smtClean="0">
              <a:ln w="50800"/>
              <a:solidFill>
                <a:schemeClr val="bg1">
                  <a:shade val="50000"/>
                </a:schemeClr>
              </a:solidFill>
              <a:effectLst>
                <a:glow rad="101600">
                  <a:schemeClr val="accent6">
                    <a:satMod val="175000"/>
                    <a:alpha val="40000"/>
                  </a:schemeClr>
                </a:glow>
              </a:effectLst>
            </a:endParaRPr>
          </a:p>
          <a:p>
            <a:pPr algn="r" rtl="1"/>
            <a:r>
              <a:rPr lang="fa-IR" b="1" dirty="0" smtClean="0">
                <a:ln w="50800"/>
                <a:solidFill>
                  <a:schemeClr val="bg1">
                    <a:shade val="50000"/>
                  </a:schemeClr>
                </a:solidFill>
                <a:effectLst>
                  <a:glow rad="101600">
                    <a:schemeClr val="accent6">
                      <a:satMod val="175000"/>
                      <a:alpha val="40000"/>
                    </a:schemeClr>
                  </a:glow>
                </a:effectLst>
              </a:rPr>
              <a:t>اگر به دنبال اتاق خوابی با فضای گرم سنتی و اندکی تجملی هستید ، استفاده از رنگ های به کار رفته در صنایع دستی شرقی راه حلی مناسب برای دستیابی به چنین فضایی است . </a:t>
            </a:r>
            <a:endParaRPr lang="en-US" b="1" dirty="0" smtClean="0">
              <a:ln w="50800"/>
              <a:solidFill>
                <a:schemeClr val="bg1">
                  <a:shade val="50000"/>
                </a:schemeClr>
              </a:solidFill>
              <a:effectLst>
                <a:glow rad="101600">
                  <a:schemeClr val="accent6">
                    <a:satMod val="175000"/>
                    <a:alpha val="40000"/>
                  </a:schemeClr>
                </a:glow>
              </a:effectLst>
            </a:endParaRPr>
          </a:p>
          <a:p>
            <a:endParaRPr lang="en-US" b="1" dirty="0">
              <a:ln w="50800"/>
              <a:solidFill>
                <a:schemeClr val="bg1">
                  <a:shade val="50000"/>
                </a:schemeClr>
              </a:solidFill>
              <a:effectLst>
                <a:glow rad="101600">
                  <a:schemeClr val="accent6">
                    <a:satMod val="175000"/>
                    <a:alpha val="40000"/>
                  </a:schemeClr>
                </a:glow>
              </a:effectLst>
            </a:endParaRPr>
          </a:p>
        </p:txBody>
      </p:sp>
    </p:spTree>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rtl="1"/>
            <a:r>
              <a:rPr lang="fa-IR" b="1" dirty="0" smtClean="0">
                <a:ln w="50800"/>
                <a:solidFill>
                  <a:schemeClr val="bg1">
                    <a:shade val="50000"/>
                  </a:schemeClr>
                </a:solidFill>
                <a:effectLst>
                  <a:glow rad="228600">
                    <a:schemeClr val="accent1">
                      <a:satMod val="175000"/>
                      <a:alpha val="40000"/>
                    </a:schemeClr>
                  </a:glow>
                </a:effectLst>
              </a:rPr>
              <a:t>رنگ های گرمی چون طلایی ، نارنجی ها ، قرمزهای پرمایه و آجرهای به کار رفته در طراحی های سنتی شرقی عاملی مهم در ایجاد نمایی باشکوه و گرم در یک دکوراسیون هستند . </a:t>
            </a:r>
          </a:p>
          <a:p>
            <a:pPr algn="r" rtl="1"/>
            <a:endParaRPr lang="fa-IR" b="1" dirty="0" smtClean="0">
              <a:ln w="50800"/>
              <a:solidFill>
                <a:schemeClr val="bg1">
                  <a:shade val="50000"/>
                </a:schemeClr>
              </a:solidFill>
              <a:effectLst>
                <a:glow rad="228600">
                  <a:schemeClr val="accent1">
                    <a:satMod val="175000"/>
                    <a:alpha val="40000"/>
                  </a:schemeClr>
                </a:glow>
              </a:effectLst>
            </a:endParaRPr>
          </a:p>
          <a:p>
            <a:pPr algn="r" rtl="1"/>
            <a:endParaRPr lang="en-US" b="1" dirty="0" smtClean="0">
              <a:ln w="50800"/>
              <a:solidFill>
                <a:schemeClr val="bg1">
                  <a:shade val="50000"/>
                </a:schemeClr>
              </a:solidFill>
              <a:effectLst>
                <a:glow rad="228600">
                  <a:schemeClr val="accent1">
                    <a:satMod val="175000"/>
                    <a:alpha val="40000"/>
                  </a:schemeClr>
                </a:glow>
              </a:effectLst>
            </a:endParaRPr>
          </a:p>
          <a:p>
            <a:pPr algn="r" rtl="1"/>
            <a:r>
              <a:rPr lang="fa-IR" b="1" dirty="0" smtClean="0">
                <a:ln w="50800"/>
                <a:solidFill>
                  <a:schemeClr val="bg1">
                    <a:shade val="50000"/>
                  </a:schemeClr>
                </a:solidFill>
                <a:effectLst>
                  <a:glow rad="228600">
                    <a:schemeClr val="accent1">
                      <a:satMod val="175000"/>
                      <a:alpha val="40000"/>
                    </a:schemeClr>
                  </a:glow>
                </a:effectLst>
              </a:rPr>
              <a:t>رنگ های روشن نمایی آفتابی و پرنشاط و در همان حال ساده و آرامش بخش را در برابر دیدگان بیننده قرار می دهد.</a:t>
            </a:r>
            <a:endParaRPr lang="en-US" b="1" dirty="0" smtClean="0">
              <a:ln w="50800"/>
              <a:solidFill>
                <a:schemeClr val="bg1">
                  <a:shade val="50000"/>
                </a:schemeClr>
              </a:solidFill>
              <a:effectLst>
                <a:glow rad="228600">
                  <a:schemeClr val="accent1">
                    <a:satMod val="175000"/>
                    <a:alpha val="40000"/>
                  </a:schemeClr>
                </a:glow>
              </a:effectLst>
            </a:endParaRPr>
          </a:p>
          <a:p>
            <a:endParaRPr lang="en-US" b="1" dirty="0">
              <a:ln w="50800"/>
              <a:solidFill>
                <a:schemeClr val="bg1">
                  <a:shade val="50000"/>
                </a:schemeClr>
              </a:solidFill>
              <a:effectLst>
                <a:glow rad="228600">
                  <a:schemeClr val="accent1">
                    <a:satMod val="175000"/>
                    <a:alpha val="40000"/>
                  </a:schemeClr>
                </a:glow>
              </a:effectLst>
            </a:endParaRPr>
          </a:p>
        </p:txBody>
      </p:sp>
    </p:spTree>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fa-IR" b="1" dirty="0" smtClean="0">
                <a:ln w="50800"/>
                <a:solidFill>
                  <a:schemeClr val="bg1">
                    <a:shade val="50000"/>
                  </a:schemeClr>
                </a:solidFill>
                <a:effectLst>
                  <a:glow rad="139700">
                    <a:schemeClr val="accent3">
                      <a:satMod val="175000"/>
                      <a:alpha val="40000"/>
                    </a:schemeClr>
                  </a:glow>
                </a:effectLst>
              </a:rPr>
              <a:t>ترکیب رنگ های زرد و سبز از آنجا که سبز یکی از رنگ های مشتق شده از زرد است ، در فضای اتاق خواب بسیار موفق و مناسب خواهد بود . </a:t>
            </a:r>
          </a:p>
          <a:p>
            <a:pPr algn="r"/>
            <a:r>
              <a:rPr lang="fa-IR" b="1" dirty="0" smtClean="0">
                <a:ln w="50800"/>
                <a:solidFill>
                  <a:schemeClr val="bg1">
                    <a:shade val="50000"/>
                  </a:schemeClr>
                </a:solidFill>
                <a:effectLst>
                  <a:glow rad="139700">
                    <a:schemeClr val="accent3">
                      <a:satMod val="175000"/>
                      <a:alpha val="40000"/>
                    </a:schemeClr>
                  </a:glow>
                </a:effectLst>
              </a:rPr>
              <a:t>اما باید به خاطر داشته باشیم که غالب شدن رنگ سبز بر زرد در یک اتاق نشیمن بر جذابیت و زندگی در آن می افزاید ، اما در یک اتاق خواب اختصاصی قسمت اعظم فضا به رنگ زرد ، سادگی و آرامشی که لازمه یک اتاق خواب است به آن می بخشد </a:t>
            </a:r>
            <a:r>
              <a:rPr lang="en-US" b="1" dirty="0" smtClean="0">
                <a:ln w="50800"/>
                <a:solidFill>
                  <a:schemeClr val="bg1">
                    <a:shade val="50000"/>
                  </a:schemeClr>
                </a:solidFill>
                <a:effectLst>
                  <a:glow rad="139700">
                    <a:schemeClr val="accent3">
                      <a:satMod val="175000"/>
                      <a:alpha val="40000"/>
                    </a:schemeClr>
                  </a:glow>
                </a:effectLst>
              </a:rPr>
              <a:t>;</a:t>
            </a:r>
            <a:r>
              <a:rPr lang="fa-IR" b="1" dirty="0" smtClean="0">
                <a:ln w="50800"/>
                <a:solidFill>
                  <a:schemeClr val="bg1">
                    <a:shade val="50000"/>
                  </a:schemeClr>
                </a:solidFill>
                <a:effectLst>
                  <a:glow rad="139700">
                    <a:schemeClr val="accent3">
                      <a:satMod val="175000"/>
                      <a:alpha val="40000"/>
                    </a:schemeClr>
                  </a:glow>
                </a:effectLst>
              </a:rPr>
              <a:t> حال آن که غالب شدن رنگ سبز در اتاق خواب بیش از میزان لازم به فضا شور و انرژی می بخشد .</a:t>
            </a:r>
            <a:endParaRPr lang="en-US" b="1" dirty="0" smtClean="0">
              <a:ln w="50800"/>
              <a:solidFill>
                <a:schemeClr val="bg1">
                  <a:shade val="50000"/>
                </a:schemeClr>
              </a:solidFill>
              <a:effectLst>
                <a:glow rad="139700">
                  <a:schemeClr val="accent3">
                    <a:satMod val="175000"/>
                    <a:alpha val="40000"/>
                  </a:schemeClr>
                </a:glow>
              </a:effectLst>
            </a:endParaRPr>
          </a:p>
          <a:p>
            <a:endParaRPr lang="en-US" b="1" dirty="0">
              <a:ln w="50800"/>
              <a:solidFill>
                <a:schemeClr val="bg1">
                  <a:shade val="50000"/>
                </a:schemeClr>
              </a:solidFill>
              <a:effectLst>
                <a:glow rad="139700">
                  <a:schemeClr val="accent3">
                    <a:satMod val="175000"/>
                    <a:alpha val="40000"/>
                  </a:schemeClr>
                </a:glow>
              </a:effectLst>
            </a:endParaRPr>
          </a:p>
        </p:txBody>
      </p:sp>
    </p:spTree>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rtl="1"/>
            <a:r>
              <a:rPr lang="fa-IR" b="1" dirty="0" smtClean="0">
                <a:ln w="50800"/>
                <a:solidFill>
                  <a:schemeClr val="bg1">
                    <a:shade val="50000"/>
                  </a:schemeClr>
                </a:solidFill>
                <a:effectLst>
                  <a:glow rad="228600">
                    <a:schemeClr val="accent2">
                      <a:satMod val="175000"/>
                      <a:alpha val="40000"/>
                    </a:schemeClr>
                  </a:glow>
                </a:effectLst>
              </a:rPr>
              <a:t>همچنین ایجاد رابطه میان سطوح رنگی گوناگون با استفاده از جزئیاتی چون یک قاب عکس ، حاشیه های کاغذ دیواری نصب شده به دیوار ، تکرار طرح خاصی برروی ملحفه و روبالشی ها و یا حتی قرار دادن یک جفت آباژور یا گلدان برروی پاتختی ها یا میز آرایش می تواند به دکوراسیون یک اتاق انسجام و هماهنگی بیشتری بخشد .</a:t>
            </a:r>
            <a:endParaRPr lang="en-US" b="1" dirty="0" smtClean="0">
              <a:ln w="50800"/>
              <a:solidFill>
                <a:schemeClr val="bg1">
                  <a:shade val="50000"/>
                </a:schemeClr>
              </a:solidFill>
              <a:effectLst>
                <a:glow rad="228600">
                  <a:schemeClr val="accent2">
                    <a:satMod val="175000"/>
                    <a:alpha val="40000"/>
                  </a:schemeClr>
                </a:glow>
              </a:effectLst>
            </a:endParaRPr>
          </a:p>
          <a:p>
            <a:pPr rtl="1"/>
            <a:r>
              <a:rPr lang="fa-IR" b="1" dirty="0" smtClean="0">
                <a:ln w="50800"/>
                <a:solidFill>
                  <a:schemeClr val="bg1">
                    <a:shade val="50000"/>
                  </a:schemeClr>
                </a:solidFill>
                <a:effectLst>
                  <a:glow rad="228600">
                    <a:schemeClr val="accent2">
                      <a:satMod val="175000"/>
                      <a:alpha val="40000"/>
                    </a:schemeClr>
                  </a:glow>
                </a:effectLst>
              </a:rPr>
              <a:t> </a:t>
            </a:r>
            <a:endParaRPr lang="en-US" b="1" dirty="0" smtClean="0">
              <a:ln w="50800"/>
              <a:solidFill>
                <a:schemeClr val="bg1">
                  <a:shade val="50000"/>
                </a:schemeClr>
              </a:solidFill>
              <a:effectLst>
                <a:glow rad="228600">
                  <a:schemeClr val="accent2">
                    <a:satMod val="175000"/>
                    <a:alpha val="40000"/>
                  </a:schemeClr>
                </a:glow>
              </a:effectLst>
            </a:endParaRPr>
          </a:p>
          <a:p>
            <a:endParaRPr lang="en-US" b="1" dirty="0">
              <a:ln w="50800"/>
              <a:solidFill>
                <a:schemeClr val="bg1">
                  <a:shade val="50000"/>
                </a:schemeClr>
              </a:solidFill>
              <a:effectLst>
                <a:glow rad="228600">
                  <a:schemeClr val="accent2">
                    <a:satMod val="175000"/>
                    <a:alpha val="40000"/>
                  </a:schemeClr>
                </a:glow>
              </a:effectLst>
            </a:endParaRPr>
          </a:p>
        </p:txBody>
      </p:sp>
    </p:spTree>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perspectiveFront"/>
              <a:lightRig rig="balanced" dir="t">
                <a:rot lat="0" lon="0" rev="2100000"/>
              </a:lightRig>
            </a:scene3d>
            <a:sp3d extrusionH="57150" prstMaterial="metal">
              <a:bevelT w="38100" h="25400"/>
              <a:contourClr>
                <a:schemeClr val="bg2"/>
              </a:contourClr>
            </a:sp3d>
          </a:bodyPr>
          <a:lstStyle/>
          <a:p>
            <a:pPr algn="r" rtl="1"/>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60000" endA="900" endPos="58000" dir="5400000" sy="-100000" algn="bl" rotWithShape="0"/>
                </a:effectLst>
              </a:rPr>
              <a:t>اتاق نشیمن را با رنگ و مدل های متفاوت بیاراییم</a:t>
            </a:r>
          </a:p>
          <a:p>
            <a:pPr algn="r" rtl="1"/>
            <a:endParaRPr lang="en-US" b="1" dirty="0" smtClean="0">
              <a:ln w="50800"/>
              <a:solidFill>
                <a:schemeClr val="bg1">
                  <a:shade val="50000"/>
                </a:schemeClr>
              </a:solidFill>
            </a:endParaRPr>
          </a:p>
          <a:p>
            <a:pPr algn="r" rtl="1"/>
            <a:r>
              <a:rPr lang="fa-IR" b="1" dirty="0" smtClean="0">
                <a:ln w="50800"/>
                <a:solidFill>
                  <a:schemeClr val="bg1">
                    <a:shade val="50000"/>
                  </a:schemeClr>
                </a:solidFill>
              </a:rPr>
              <a:t>هنگامی که تصمیم به انتخاب وسایلی برای خانه گرفته اید از جمله مهم ترین مسائلی که باید در نظر بگیرید ، انتخاب رنگ و مدل مناسب ، باتوجه به کاربرد و جایگاه وسایل در هر گوشه خانه است .</a:t>
            </a:r>
            <a:endParaRPr lang="en-US" b="1" dirty="0" smtClean="0">
              <a:ln w="50800"/>
              <a:solidFill>
                <a:schemeClr val="bg1">
                  <a:shade val="50000"/>
                </a:schemeClr>
              </a:solidFill>
            </a:endParaRPr>
          </a:p>
          <a:p>
            <a:pPr algn="r" rtl="1"/>
            <a:r>
              <a:rPr lang="fa-IR" b="1" dirty="0" smtClean="0">
                <a:ln w="50800"/>
                <a:solidFill>
                  <a:schemeClr val="bg1">
                    <a:shade val="50000"/>
                  </a:schemeClr>
                </a:solidFill>
              </a:rPr>
              <a:t>تمام وسایل یک اتاق نشیمن باید به صورتی بسیار راحت و گونه ای انتخاب شود که علاوه بر هماهنگی و تناسب ، ترجیحاً از رنگ های آرامش بخش و شادی آفرین و مناسب با روحیات و سلیقه افراد خانه باشد.</a:t>
            </a:r>
            <a:endParaRPr lang="en-US" b="1" dirty="0" smtClean="0">
              <a:ln w="50800"/>
              <a:solidFill>
                <a:schemeClr val="bg1">
                  <a:shade val="50000"/>
                </a:schemeClr>
              </a:solidFill>
            </a:endParaRPr>
          </a:p>
          <a:p>
            <a:endParaRPr lang="en-US" b="1" dirty="0">
              <a:ln w="50800"/>
              <a:solidFill>
                <a:schemeClr val="bg1">
                  <a:shade val="50000"/>
                </a:schemeClr>
              </a:solidFill>
            </a:endParaRPr>
          </a:p>
        </p:txBody>
      </p:sp>
    </p:spTree>
  </p:cSld>
  <p:clrMapOvr>
    <a:masterClrMapping/>
  </p:clrMapOvr>
  <p:transition spd="slow"/>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0.3.jpg"/>
          <p:cNvPicPr>
            <a:picLocks noGrp="1" noChangeAspect="1"/>
          </p:cNvPicPr>
          <p:nvPr>
            <p:ph idx="1"/>
          </p:nvPr>
        </p:nvPicPr>
        <p:blipFill>
          <a:blip r:embed="rId2"/>
          <a:stretch>
            <a:fillRect/>
          </a:stretch>
        </p:blipFill>
        <p:spPr>
          <a:xfrm>
            <a:off x="642910" y="642918"/>
            <a:ext cx="3611977" cy="2860686"/>
          </a:xfrm>
          <a:prstGeom prst="roundRect">
            <a:avLst>
              <a:gd name="adj" fmla="val 4167"/>
            </a:avLst>
          </a:prstGeom>
          <a:solidFill>
            <a:srgbClr val="FFFFFF"/>
          </a:solidFill>
          <a:ln w="76200" cap="sq">
            <a:solidFill>
              <a:srgbClr val="292929"/>
            </a:solidFill>
            <a:miter lim="800000"/>
          </a:ln>
          <a:effectLst>
            <a:outerShdw blurRad="50800" dist="38100" dir="5400000" algn="t" rotWithShape="0">
              <a:prstClr val="black">
                <a:alpha val="40000"/>
              </a:prstClr>
            </a:outerShdw>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4" descr="4zyhfys.jpg"/>
          <p:cNvPicPr>
            <a:picLocks noChangeAspect="1"/>
          </p:cNvPicPr>
          <p:nvPr/>
        </p:nvPicPr>
        <p:blipFill>
          <a:blip r:embed="rId3" cstate="print"/>
          <a:stretch>
            <a:fillRect/>
          </a:stretch>
        </p:blipFill>
        <p:spPr>
          <a:xfrm>
            <a:off x="3857620" y="3200400"/>
            <a:ext cx="4876800" cy="36576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softRound"/>
            <a:extrusionClr>
              <a:srgbClr val="FFFFFF"/>
            </a:extrusionClr>
          </a:sp3d>
        </p:spPr>
      </p:pic>
    </p:spTree>
  </p:cSld>
  <p:clrMapOvr>
    <a:masterClrMapping/>
  </p:clrMapOvr>
  <p:transition spd="slow">
    <p:pull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fa-IR" b="1" dirty="0" smtClean="0">
                <a:ln w="50800"/>
                <a:solidFill>
                  <a:schemeClr val="bg1">
                    <a:shade val="50000"/>
                  </a:schemeClr>
                </a:solidFill>
                <a:effectLst>
                  <a:glow rad="228600">
                    <a:schemeClr val="accent5">
                      <a:satMod val="175000"/>
                      <a:alpha val="40000"/>
                    </a:schemeClr>
                  </a:glow>
                </a:effectLst>
              </a:rPr>
              <a:t>ساختمان تاج محل در آگرا از سنگ مرمر سفید ساخته شده است ولی رنگ ادراکی آن مرتباُ تغییر می کند : </a:t>
            </a:r>
          </a:p>
          <a:p>
            <a:pPr algn="r"/>
            <a:r>
              <a:rPr lang="fa-IR" b="1" dirty="0" smtClean="0">
                <a:ln w="50800"/>
                <a:solidFill>
                  <a:schemeClr val="bg1">
                    <a:shade val="50000"/>
                  </a:schemeClr>
                </a:solidFill>
                <a:effectLst>
                  <a:glow rad="228600">
                    <a:schemeClr val="accent5">
                      <a:satMod val="175000"/>
                      <a:alpha val="40000"/>
                    </a:schemeClr>
                  </a:glow>
                </a:effectLst>
              </a:rPr>
              <a:t>هنگام طلوع آفتاب رنگ آن به سرخی می زند . </a:t>
            </a:r>
          </a:p>
          <a:p>
            <a:pPr algn="r"/>
            <a:r>
              <a:rPr lang="fa-IR" b="1" dirty="0" smtClean="0">
                <a:ln w="50800"/>
                <a:solidFill>
                  <a:schemeClr val="bg1">
                    <a:shade val="50000"/>
                  </a:schemeClr>
                </a:solidFill>
                <a:effectLst>
                  <a:glow rad="228600">
                    <a:schemeClr val="accent5">
                      <a:satMod val="175000"/>
                      <a:alpha val="40000"/>
                    </a:schemeClr>
                  </a:glow>
                </a:effectLst>
              </a:rPr>
              <a:t>به هنگام ظهر سفید رنگ دیده می شود </a:t>
            </a:r>
          </a:p>
          <a:p>
            <a:pPr algn="r"/>
            <a:r>
              <a:rPr lang="fa-IR" b="1" dirty="0" smtClean="0">
                <a:ln w="50800"/>
                <a:solidFill>
                  <a:schemeClr val="bg1">
                    <a:shade val="50000"/>
                  </a:schemeClr>
                </a:solidFill>
                <a:effectLst>
                  <a:glow rad="228600">
                    <a:schemeClr val="accent5">
                      <a:satMod val="175000"/>
                      <a:alpha val="40000"/>
                    </a:schemeClr>
                  </a:glow>
                </a:effectLst>
              </a:rPr>
              <a:t>و بعد از ظهر آن زرد است و </a:t>
            </a:r>
          </a:p>
          <a:p>
            <a:pPr algn="r"/>
            <a:r>
              <a:rPr lang="fa-IR" b="1" dirty="0" smtClean="0">
                <a:ln w="50800"/>
                <a:solidFill>
                  <a:schemeClr val="bg1">
                    <a:shade val="50000"/>
                  </a:schemeClr>
                </a:solidFill>
                <a:effectLst>
                  <a:glow rad="228600">
                    <a:schemeClr val="accent5">
                      <a:satMod val="175000"/>
                      <a:alpha val="40000"/>
                    </a:schemeClr>
                  </a:glow>
                </a:effectLst>
              </a:rPr>
              <a:t>عصر کبود و</a:t>
            </a:r>
          </a:p>
          <a:p>
            <a:pPr algn="r"/>
            <a:r>
              <a:rPr lang="fa-IR" b="1" dirty="0" smtClean="0">
                <a:ln w="50800"/>
                <a:solidFill>
                  <a:schemeClr val="bg1">
                    <a:shade val="50000"/>
                  </a:schemeClr>
                </a:solidFill>
                <a:effectLst>
                  <a:glow rad="228600">
                    <a:schemeClr val="accent5">
                      <a:satMod val="175000"/>
                      <a:alpha val="40000"/>
                    </a:schemeClr>
                  </a:glow>
                </a:effectLst>
              </a:rPr>
              <a:t> سر انجام در نور ماه به رنگ سفید خاکستری می شود .</a:t>
            </a:r>
            <a:endParaRPr lang="en-US" b="1" dirty="0">
              <a:ln w="50800"/>
              <a:solidFill>
                <a:schemeClr val="bg1">
                  <a:shade val="50000"/>
                </a:schemeClr>
              </a:solidFill>
              <a:effectLst>
                <a:glow rad="228600">
                  <a:schemeClr val="accent5">
                    <a:satMod val="175000"/>
                    <a:alpha val="40000"/>
                  </a:schemeClr>
                </a:glow>
              </a:effectLst>
            </a:endParaRPr>
          </a:p>
        </p:txBody>
      </p:sp>
    </p:spTree>
  </p:cSld>
  <p:clrMapOvr>
    <a:masterClrMapping/>
  </p:clrMapOvr>
  <p:transition spd="slow">
    <p:split dir="in"/>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nterior_design-2.jpg"/>
          <p:cNvPicPr>
            <a:picLocks noGrp="1" noChangeAspect="1"/>
          </p:cNvPicPr>
          <p:nvPr>
            <p:ph idx="1"/>
          </p:nvPr>
        </p:nvPicPr>
        <p:blipFill>
          <a:blip r:embed="rId2" cstate="print"/>
          <a:stretch>
            <a:fillRect/>
          </a:stretch>
        </p:blipFill>
        <p:spPr>
          <a:xfrm>
            <a:off x="214282" y="214290"/>
            <a:ext cx="4273073" cy="297180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perspectiveRight"/>
            <a:lightRig rig="twoPt" dir="t">
              <a:rot lat="0" lon="0" rev="7200000"/>
            </a:lightRig>
          </a:scene3d>
          <a:sp3d>
            <a:bevelT w="25400" h="19050"/>
            <a:contourClr>
              <a:srgbClr val="FFFFFF"/>
            </a:contourClr>
          </a:sp3d>
        </p:spPr>
      </p:pic>
      <p:pic>
        <p:nvPicPr>
          <p:cNvPr id="5" name="Picture 4" descr="color-dining-room-synd-360x460-62002792.jpg"/>
          <p:cNvPicPr>
            <a:picLocks noChangeAspect="1"/>
          </p:cNvPicPr>
          <p:nvPr/>
        </p:nvPicPr>
        <p:blipFill>
          <a:blip r:embed="rId3"/>
          <a:stretch>
            <a:fillRect/>
          </a:stretch>
        </p:blipFill>
        <p:spPr>
          <a:xfrm>
            <a:off x="4143372" y="2857496"/>
            <a:ext cx="4786346" cy="364333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reflection blurRad="6350" stA="52000" endA="300" endPos="35000" dir="5400000" sy="-100000" algn="bl" rotWithShape="0"/>
          </a:effectLst>
          <a:scene3d>
            <a:camera prst="perspectiveRight"/>
            <a:lightRig rig="twoPt" dir="t">
              <a:rot lat="0" lon="0" rev="7200000"/>
            </a:lightRig>
          </a:scene3d>
          <a:sp3d>
            <a:bevelT w="25400" h="19050"/>
            <a:contourClr>
              <a:srgbClr val="FFFFFF"/>
            </a:contourClr>
          </a:sp3d>
        </p:spPr>
      </p:pic>
      <p:pic>
        <p:nvPicPr>
          <p:cNvPr id="6" name="Picture 5" descr="cottage_interior_2_by_ELFTUG.jpg"/>
          <p:cNvPicPr>
            <a:picLocks noChangeAspect="1"/>
          </p:cNvPicPr>
          <p:nvPr/>
        </p:nvPicPr>
        <p:blipFill>
          <a:blip r:embed="rId4" cstate="print"/>
          <a:stretch>
            <a:fillRect/>
          </a:stretch>
        </p:blipFill>
        <p:spPr>
          <a:xfrm>
            <a:off x="285720" y="4000504"/>
            <a:ext cx="3429024" cy="2463172"/>
          </a:xfrm>
          <a:prstGeom prst="ellipse">
            <a:avLst/>
          </a:prstGeom>
          <a:ln>
            <a:noFill/>
          </a:ln>
          <a:effectLst>
            <a:softEdge rad="112500"/>
          </a:effectLst>
        </p:spPr>
      </p:pic>
      <p:pic>
        <p:nvPicPr>
          <p:cNvPr id="7" name="Picture 6" descr="1234.jpg"/>
          <p:cNvPicPr>
            <a:picLocks noChangeAspect="1"/>
          </p:cNvPicPr>
          <p:nvPr/>
        </p:nvPicPr>
        <p:blipFill>
          <a:blip r:embed="rId5"/>
          <a:stretch>
            <a:fillRect/>
          </a:stretch>
        </p:blipFill>
        <p:spPr>
          <a:xfrm>
            <a:off x="5572132" y="0"/>
            <a:ext cx="3000380" cy="2357454"/>
          </a:xfrm>
          <a:prstGeom prst="ellipse">
            <a:avLst/>
          </a:prstGeom>
          <a:ln>
            <a:noFill/>
          </a:ln>
          <a:effectLst>
            <a:reflection blurRad="6350" stA="50000" endA="300" endPos="38500" dist="50800" dir="5400000" sy="-100000" algn="bl" rotWithShape="0"/>
            <a:softEdge rad="112500"/>
          </a:effectLst>
        </p:spPr>
      </p:pic>
    </p:spTree>
  </p:cSld>
  <p:clrMapOvr>
    <a:masterClrMapping/>
  </p:clrMapOvr>
  <p:transition spd="slow">
    <p:newsflash/>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fa-IR" b="1" dirty="0" smtClean="0">
                <a:ln w="50800"/>
                <a:solidFill>
                  <a:schemeClr val="bg1">
                    <a:shade val="50000"/>
                  </a:schemeClr>
                </a:solidFill>
                <a:effectLst>
                  <a:glow rad="228600">
                    <a:schemeClr val="accent6">
                      <a:satMod val="175000"/>
                      <a:alpha val="40000"/>
                    </a:schemeClr>
                  </a:glow>
                </a:effectLst>
              </a:rPr>
              <a:t>می توان با استفاده از چندین مدل پارچه و رومبلی ، با چینشی مناسب هر وسیله را در کنار وسایل دیگر به بهترین شکل جای دارد . بدین ترتیب با استفاده از طرح های شلوغ بارنگ های هماهنگ ، حتی می توان وسایل یک اتاق را با انواع پارچه ، اما با رنگ های هم طیف انتخاب کرد . </a:t>
            </a:r>
            <a:endParaRPr lang="en-US" b="1" dirty="0" smtClean="0">
              <a:ln w="50800"/>
              <a:solidFill>
                <a:schemeClr val="bg1">
                  <a:shade val="50000"/>
                </a:schemeClr>
              </a:solidFill>
              <a:effectLst>
                <a:glow rad="228600">
                  <a:schemeClr val="accent6">
                    <a:satMod val="175000"/>
                    <a:alpha val="40000"/>
                  </a:schemeClr>
                </a:glow>
              </a:effectLst>
            </a:endParaRPr>
          </a:p>
          <a:p>
            <a:endParaRPr lang="en-US" b="1" dirty="0">
              <a:ln w="50800"/>
              <a:solidFill>
                <a:schemeClr val="bg1">
                  <a:shade val="50000"/>
                </a:schemeClr>
              </a:solidFill>
            </a:endParaRPr>
          </a:p>
        </p:txBody>
      </p:sp>
      <p:pic>
        <p:nvPicPr>
          <p:cNvPr id="5" name="Picture 4" descr="4706.aspx.jpeg"/>
          <p:cNvPicPr>
            <a:picLocks noChangeAspect="1"/>
          </p:cNvPicPr>
          <p:nvPr/>
        </p:nvPicPr>
        <p:blipFill>
          <a:blip r:embed="rId2"/>
          <a:stretch>
            <a:fillRect/>
          </a:stretch>
        </p:blipFill>
        <p:spPr>
          <a:xfrm>
            <a:off x="571472" y="3857628"/>
            <a:ext cx="4286250" cy="2490789"/>
          </a:xfrm>
          <a:prstGeom prst="rect">
            <a:avLst/>
          </a:prstGeom>
          <a:ln>
            <a:noFill/>
          </a:ln>
          <a:effectLst>
            <a:softEdge rad="112500"/>
          </a:effectLst>
        </p:spPr>
      </p:pic>
    </p:spTree>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285728"/>
            <a:ext cx="8229600" cy="6023632"/>
          </a:xfrm>
        </p:spPr>
        <p:txBody>
          <a:bodyPr>
            <a:scene3d>
              <a:camera prst="orthographicFront"/>
              <a:lightRig rig="balanced" dir="t">
                <a:rot lat="0" lon="0" rev="2100000"/>
              </a:lightRig>
            </a:scene3d>
            <a:sp3d extrusionH="57150" prstMaterial="metal">
              <a:bevelT w="38100" h="25400"/>
              <a:contourClr>
                <a:schemeClr val="bg2"/>
              </a:contourClr>
            </a:sp3d>
          </a:bodyPr>
          <a:lstStyle/>
          <a:p>
            <a:pPr algn="r"/>
            <a:endParaRPr lang="fa-IR" b="1" dirty="0" smtClean="0">
              <a:ln w="50800"/>
              <a:solidFill>
                <a:schemeClr val="bg1">
                  <a:shade val="50000"/>
                </a:schemeClr>
              </a:solidFill>
              <a:effectLst>
                <a:glow rad="228600">
                  <a:schemeClr val="accent1">
                    <a:satMod val="175000"/>
                    <a:alpha val="40000"/>
                  </a:schemeClr>
                </a:glow>
              </a:effectLst>
            </a:endParaRPr>
          </a:p>
          <a:p>
            <a:pPr algn="r"/>
            <a:endParaRPr lang="fa-IR" b="1" dirty="0" smtClean="0">
              <a:ln w="50800"/>
              <a:solidFill>
                <a:schemeClr val="bg1">
                  <a:shade val="50000"/>
                </a:schemeClr>
              </a:solidFill>
              <a:effectLst>
                <a:glow rad="228600">
                  <a:schemeClr val="accent1">
                    <a:satMod val="175000"/>
                    <a:alpha val="40000"/>
                  </a:schemeClr>
                </a:glow>
              </a:effectLst>
            </a:endParaRPr>
          </a:p>
          <a:p>
            <a:pPr algn="r"/>
            <a:r>
              <a:rPr lang="fa-IR" b="1" dirty="0" smtClean="0">
                <a:ln w="50800"/>
                <a:solidFill>
                  <a:schemeClr val="bg1">
                    <a:shade val="50000"/>
                  </a:schemeClr>
                </a:solidFill>
                <a:effectLst>
                  <a:glow rad="228600">
                    <a:schemeClr val="accent1">
                      <a:satMod val="175000"/>
                      <a:alpha val="40000"/>
                    </a:schemeClr>
                  </a:glow>
                </a:effectLst>
              </a:rPr>
              <a:t>دراتاق نشیمن خود ، از رنگ های ملایم استفاده کنید . همان طورکه می دانید ، رنگ ها تاثیر مهمی در روحیه افراد دارند </a:t>
            </a:r>
            <a:r>
              <a:rPr lang="en-US" b="1" dirty="0" smtClean="0">
                <a:ln w="50800"/>
                <a:solidFill>
                  <a:schemeClr val="bg1">
                    <a:shade val="50000"/>
                  </a:schemeClr>
                </a:solidFill>
                <a:effectLst>
                  <a:glow rad="228600">
                    <a:schemeClr val="accent1">
                      <a:satMod val="175000"/>
                      <a:alpha val="40000"/>
                    </a:schemeClr>
                  </a:glow>
                </a:effectLst>
              </a:rPr>
              <a:t>;</a:t>
            </a:r>
            <a:r>
              <a:rPr lang="fa-IR" b="1" dirty="0" smtClean="0">
                <a:ln w="50800"/>
                <a:solidFill>
                  <a:schemeClr val="bg1">
                    <a:shade val="50000"/>
                  </a:schemeClr>
                </a:solidFill>
                <a:effectLst>
                  <a:glow rad="228600">
                    <a:schemeClr val="accent1">
                      <a:satMod val="175000"/>
                      <a:alpha val="40000"/>
                    </a:schemeClr>
                  </a:glow>
                </a:effectLst>
              </a:rPr>
              <a:t> پس با توجه به رنگ های استفاده شده ، اتاق نشیمن می تواند مکانی دلهره زا ، دلپذیر یا آزار دهنده باشند </a:t>
            </a:r>
            <a:r>
              <a:rPr lang="en-US" b="1" dirty="0" smtClean="0">
                <a:ln w="50800"/>
                <a:solidFill>
                  <a:schemeClr val="bg1">
                    <a:shade val="50000"/>
                  </a:schemeClr>
                </a:solidFill>
                <a:effectLst>
                  <a:glow rad="228600">
                    <a:schemeClr val="accent1">
                      <a:satMod val="175000"/>
                      <a:alpha val="40000"/>
                    </a:schemeClr>
                  </a:glow>
                </a:effectLst>
              </a:rPr>
              <a:t>; </a:t>
            </a:r>
            <a:r>
              <a:rPr lang="fa-IR" b="1" dirty="0" smtClean="0">
                <a:ln w="50800"/>
                <a:solidFill>
                  <a:schemeClr val="bg1">
                    <a:shade val="50000"/>
                  </a:schemeClr>
                </a:solidFill>
                <a:effectLst>
                  <a:glow rad="228600">
                    <a:schemeClr val="accent1">
                      <a:satMod val="175000"/>
                      <a:alpha val="40000"/>
                    </a:schemeClr>
                  </a:glow>
                </a:effectLst>
              </a:rPr>
              <a:t>بنابراین با انتخاب رنگ های ملایم و مناسب برای دیوارها ، مهم ترین اضل برای تعیین دکوراسیون اتاق نشیمن را به انجام رسانده اید .</a:t>
            </a:r>
          </a:p>
          <a:p>
            <a:pPr algn="r"/>
            <a:r>
              <a:rPr lang="fa-IR" b="1" dirty="0" smtClean="0">
                <a:ln w="50800"/>
                <a:solidFill>
                  <a:schemeClr val="bg1">
                    <a:shade val="50000"/>
                  </a:schemeClr>
                </a:solidFill>
                <a:effectLst>
                  <a:glow rad="228600">
                    <a:schemeClr val="accent1">
                      <a:satMod val="175000"/>
                      <a:alpha val="40000"/>
                    </a:schemeClr>
                  </a:glow>
                </a:effectLst>
              </a:rPr>
              <a:t> شما دوست دارید که اتاق نشیمنتان فضایی کرم و دوستانه داشته باشد و باید گفت یکی از رنگ هایی که این خصوصیات را دارد ، رنگ سبز است . با استفاده از سایه های مختلف رنگ سبز می توان اتاق نشیمنی زیبا و دلپذیر ساخت .</a:t>
            </a:r>
            <a:endParaRPr lang="en-US" b="1" dirty="0" smtClean="0">
              <a:ln w="50800"/>
              <a:solidFill>
                <a:schemeClr val="bg1">
                  <a:shade val="50000"/>
                </a:schemeClr>
              </a:solidFill>
              <a:effectLst>
                <a:glow rad="228600">
                  <a:schemeClr val="accent1">
                    <a:satMod val="175000"/>
                    <a:alpha val="40000"/>
                  </a:schemeClr>
                </a:glow>
              </a:effectLst>
            </a:endParaRPr>
          </a:p>
          <a:p>
            <a:endParaRPr lang="en-US" b="1" dirty="0">
              <a:ln w="50800"/>
              <a:solidFill>
                <a:schemeClr val="bg1">
                  <a:shade val="50000"/>
                </a:schemeClr>
              </a:solidFill>
              <a:effectLst>
                <a:glow rad="228600">
                  <a:schemeClr val="accent1">
                    <a:satMod val="175000"/>
                    <a:alpha val="40000"/>
                  </a:schemeClr>
                </a:glow>
              </a:effectLst>
            </a:endParaRPr>
          </a:p>
        </p:txBody>
      </p:sp>
    </p:spTree>
  </p:cSld>
  <p:clrMapOvr>
    <a:masterClrMapping/>
  </p:clrMapOvr>
  <p:transition spd="slow">
    <p:cover dir="l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ctr" rtl="1"/>
            <a:r>
              <a:rPr lang="fa-IR" b="1" dirty="0" smtClean="0">
                <a:ln w="50800"/>
                <a:solidFill>
                  <a:srgbClr val="FF3399"/>
                </a:solidFill>
                <a:effectLst>
                  <a:glow rad="228600">
                    <a:schemeClr val="accent3">
                      <a:satMod val="175000"/>
                      <a:alpha val="40000"/>
                    </a:schemeClr>
                  </a:glow>
                </a:effectLst>
              </a:rPr>
              <a:t>رنگ فضاهای عمومی :</a:t>
            </a:r>
          </a:p>
          <a:p>
            <a:pPr algn="ctr" rtl="1"/>
            <a:endParaRPr lang="fa-IR" b="1" dirty="0" smtClean="0">
              <a:ln w="50800"/>
              <a:solidFill>
                <a:schemeClr val="bg1">
                  <a:shade val="50000"/>
                </a:schemeClr>
              </a:solidFill>
              <a:effectLst>
                <a:glow rad="228600">
                  <a:schemeClr val="accent3">
                    <a:satMod val="175000"/>
                    <a:alpha val="40000"/>
                  </a:schemeClr>
                </a:glow>
              </a:effectLst>
            </a:endParaRPr>
          </a:p>
          <a:p>
            <a:pPr algn="r" rtl="1"/>
            <a:r>
              <a:rPr lang="fa-IR" b="1" dirty="0" smtClean="0">
                <a:ln w="50800"/>
                <a:solidFill>
                  <a:schemeClr val="bg1">
                    <a:shade val="50000"/>
                  </a:schemeClr>
                </a:solidFill>
                <a:effectLst>
                  <a:glow rad="228600">
                    <a:schemeClr val="accent3">
                      <a:satMod val="175000"/>
                      <a:alpha val="40000"/>
                    </a:schemeClr>
                  </a:glow>
                </a:effectLst>
              </a:rPr>
              <a:t> مناسب ترین رنگ ، برای فضاهای بسته و کوچکی مثل راهروها ، پله ها و پاگردها ، رنگ های روشن است . رنگ های روشن فضا را بزرگتر و پرنورتر جلوه می دهند . </a:t>
            </a:r>
            <a:endParaRPr lang="en-US" b="1" dirty="0" smtClean="0">
              <a:ln w="50800"/>
              <a:solidFill>
                <a:schemeClr val="bg1">
                  <a:shade val="50000"/>
                </a:schemeClr>
              </a:solidFill>
              <a:effectLst>
                <a:glow rad="228600">
                  <a:schemeClr val="accent3">
                    <a:satMod val="175000"/>
                    <a:alpha val="40000"/>
                  </a:schemeClr>
                </a:glow>
              </a:effectLst>
            </a:endParaRPr>
          </a:p>
          <a:p>
            <a:pPr rtl="1"/>
            <a:r>
              <a:rPr lang="fa-IR" b="1" dirty="0" smtClean="0">
                <a:ln w="50800"/>
                <a:solidFill>
                  <a:schemeClr val="bg1">
                    <a:shade val="50000"/>
                  </a:schemeClr>
                </a:solidFill>
              </a:rPr>
              <a:t> </a:t>
            </a:r>
            <a:endParaRPr lang="en-US" b="1" dirty="0" smtClean="0">
              <a:ln w="50800"/>
              <a:solidFill>
                <a:schemeClr val="bg1">
                  <a:shade val="50000"/>
                </a:schemeClr>
              </a:solidFill>
            </a:endParaRPr>
          </a:p>
          <a:p>
            <a:endParaRPr lang="en-US" b="1" dirty="0">
              <a:ln w="50800"/>
              <a:solidFill>
                <a:schemeClr val="bg1">
                  <a:shade val="50000"/>
                </a:schemeClr>
              </a:solidFill>
            </a:endParaRPr>
          </a:p>
        </p:txBody>
      </p:sp>
      <p:pic>
        <p:nvPicPr>
          <p:cNvPr id="4" name="Picture 3" descr="19ss_100858731_drop.jpg"/>
          <p:cNvPicPr>
            <a:picLocks noChangeAspect="1"/>
          </p:cNvPicPr>
          <p:nvPr/>
        </p:nvPicPr>
        <p:blipFill>
          <a:blip r:embed="rId2"/>
          <a:stretch>
            <a:fillRect/>
          </a:stretch>
        </p:blipFill>
        <p:spPr>
          <a:xfrm>
            <a:off x="214282" y="3857628"/>
            <a:ext cx="2857500" cy="2833694"/>
          </a:xfrm>
          <a:prstGeom prst="roundRect">
            <a:avLst>
              <a:gd name="adj" fmla="val 8594"/>
            </a:avLst>
          </a:prstGeom>
          <a:solidFill>
            <a:srgbClr val="FFFFFF">
              <a:shade val="85000"/>
            </a:srgbClr>
          </a:solidFill>
          <a:ln>
            <a:noFill/>
          </a:ln>
          <a:effectLst>
            <a:glow rad="228600">
              <a:schemeClr val="accent3">
                <a:satMod val="175000"/>
                <a:alpha val="40000"/>
              </a:schemeClr>
            </a:glow>
            <a:reflection blurRad="12700" stA="38000" endPos="28000" dist="5000" dir="5400000" sy="-100000" algn="bl" rotWithShape="0"/>
          </a:effectLst>
        </p:spPr>
      </p:pic>
    </p:spTree>
  </p:cSld>
  <p:clrMapOvr>
    <a:masterClrMapping/>
  </p:clrMapOvr>
  <p:transition spd="slow">
    <p:plus/>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ctr" rtl="1"/>
            <a:r>
              <a:rPr lang="fa-IR" b="1" dirty="0" smtClean="0">
                <a:ln w="50800"/>
                <a:solidFill>
                  <a:srgbClr val="7030A0"/>
                </a:solidFill>
                <a:effectLst>
                  <a:glow rad="101600">
                    <a:schemeClr val="accent6">
                      <a:satMod val="175000"/>
                      <a:alpha val="40000"/>
                    </a:schemeClr>
                  </a:glow>
                </a:effectLst>
              </a:rPr>
              <a:t>رنگ اتاق میهمان :</a:t>
            </a:r>
          </a:p>
          <a:p>
            <a:pPr algn="ctr" rtl="1"/>
            <a:endParaRPr lang="fa-IR" b="1" dirty="0" smtClean="0">
              <a:ln w="50800"/>
              <a:solidFill>
                <a:schemeClr val="bg1">
                  <a:shade val="50000"/>
                </a:schemeClr>
              </a:solidFill>
              <a:effectLst>
                <a:glow rad="101600">
                  <a:schemeClr val="accent6">
                    <a:satMod val="175000"/>
                    <a:alpha val="40000"/>
                  </a:schemeClr>
                </a:glow>
              </a:effectLst>
            </a:endParaRPr>
          </a:p>
          <a:p>
            <a:pPr algn="r" rtl="1"/>
            <a:r>
              <a:rPr lang="fa-IR" b="1" dirty="0" smtClean="0">
                <a:ln w="50800"/>
                <a:solidFill>
                  <a:schemeClr val="bg1">
                    <a:shade val="50000"/>
                  </a:schemeClr>
                </a:solidFill>
                <a:effectLst>
                  <a:glow rad="101600">
                    <a:schemeClr val="accent6">
                      <a:satMod val="175000"/>
                      <a:alpha val="40000"/>
                    </a:schemeClr>
                  </a:glow>
                </a:effectLst>
              </a:rPr>
              <a:t> اگر رنگ اتاق میهمان کدر و قدیمی است ، رنگ آمیزی ساده ترین و ارزان ترین مرحله تعمیرات   است . با این کار به سرعت یک ظاهر زیبا برای اتاق میهمان ایجاد می کند . </a:t>
            </a:r>
          </a:p>
          <a:p>
            <a:pPr algn="r" rtl="1"/>
            <a:r>
              <a:rPr lang="fa-IR" b="1" dirty="0" smtClean="0">
                <a:ln w="50800"/>
                <a:solidFill>
                  <a:schemeClr val="bg1">
                    <a:shade val="50000"/>
                  </a:schemeClr>
                </a:solidFill>
                <a:effectLst>
                  <a:glow rad="101600">
                    <a:schemeClr val="accent6">
                      <a:satMod val="175000"/>
                      <a:alpha val="40000"/>
                    </a:schemeClr>
                  </a:glow>
                </a:effectLst>
              </a:rPr>
              <a:t>بخاطر داشته باشید رنگهای خنثی از رنگ های گرم برای میهمان جذابتر است . اگر قصدتان استفاده از کاغذ دیواری است ، طرحی ملایم با حاشیه ای ساده و زیبا انتخاب  شود . </a:t>
            </a:r>
            <a:endParaRPr lang="en-US" b="1" dirty="0" smtClean="0">
              <a:ln w="50800"/>
              <a:solidFill>
                <a:schemeClr val="bg1">
                  <a:shade val="50000"/>
                </a:schemeClr>
              </a:solidFill>
              <a:effectLst>
                <a:glow rad="101600">
                  <a:schemeClr val="accent6">
                    <a:satMod val="175000"/>
                    <a:alpha val="40000"/>
                  </a:schemeClr>
                </a:glow>
              </a:effectLst>
            </a:endParaRPr>
          </a:p>
          <a:p>
            <a:pPr rtl="1"/>
            <a:r>
              <a:rPr lang="fa-IR" b="1" dirty="0" smtClean="0">
                <a:ln w="50800"/>
                <a:solidFill>
                  <a:schemeClr val="bg1">
                    <a:shade val="50000"/>
                  </a:schemeClr>
                </a:solidFill>
                <a:effectLst>
                  <a:glow rad="101600">
                    <a:schemeClr val="accent6">
                      <a:satMod val="175000"/>
                      <a:alpha val="40000"/>
                    </a:schemeClr>
                  </a:glow>
                </a:effectLst>
              </a:rPr>
              <a:t> </a:t>
            </a:r>
            <a:endParaRPr lang="en-US" b="1" dirty="0" smtClean="0">
              <a:ln w="50800"/>
              <a:solidFill>
                <a:schemeClr val="bg1">
                  <a:shade val="50000"/>
                </a:schemeClr>
              </a:solidFill>
              <a:effectLst>
                <a:glow rad="101600">
                  <a:schemeClr val="accent6">
                    <a:satMod val="175000"/>
                    <a:alpha val="40000"/>
                  </a:schemeClr>
                </a:glow>
              </a:effectLst>
            </a:endParaRPr>
          </a:p>
          <a:p>
            <a:endParaRPr lang="en-US" b="1" dirty="0">
              <a:ln w="50800"/>
              <a:solidFill>
                <a:schemeClr val="bg1">
                  <a:shade val="50000"/>
                </a:schemeClr>
              </a:solidFill>
              <a:effectLst>
                <a:glow rad="101600">
                  <a:schemeClr val="accent6">
                    <a:satMod val="175000"/>
                    <a:alpha val="40000"/>
                  </a:schemeClr>
                </a:glow>
              </a:effectLst>
            </a:endParaRPr>
          </a:p>
        </p:txBody>
      </p:sp>
    </p:spTree>
  </p:cSld>
  <p:clrMapOvr>
    <a:masterClrMapping/>
  </p:clrMapOvr>
  <p:transition spd="slow">
    <p:circl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214290"/>
            <a:ext cx="8229600" cy="6095070"/>
          </a:xfrm>
        </p:spPr>
        <p:txBody>
          <a:bodyPr>
            <a:normAutofit fontScale="92500" lnSpcReduction="20000"/>
            <a:scene3d>
              <a:camera prst="orthographicFront"/>
              <a:lightRig rig="balanced" dir="t">
                <a:rot lat="0" lon="0" rev="2100000"/>
              </a:lightRig>
            </a:scene3d>
            <a:sp3d extrusionH="57150" prstMaterial="metal">
              <a:bevelT w="38100" h="25400"/>
              <a:contourClr>
                <a:schemeClr val="bg2"/>
              </a:contourClr>
            </a:sp3d>
          </a:bodyPr>
          <a:lstStyle/>
          <a:p>
            <a:pPr algn="ctr" rtl="1"/>
            <a:r>
              <a:rPr lang="fa-IR" sz="3300" b="1" dirty="0" smtClean="0">
                <a:ln w="50800"/>
                <a:solidFill>
                  <a:srgbClr val="FF3300"/>
                </a:solidFill>
                <a:effectLst>
                  <a:glow rad="228600">
                    <a:schemeClr val="accent5">
                      <a:satMod val="175000"/>
                      <a:alpha val="40000"/>
                    </a:schemeClr>
                  </a:glow>
                </a:effectLst>
              </a:rPr>
              <a:t>رنگ پوشش ها : </a:t>
            </a:r>
          </a:p>
          <a:p>
            <a:pPr algn="r" rtl="1"/>
            <a:endParaRPr lang="fa-IR" b="1" dirty="0" smtClean="0">
              <a:ln w="50800"/>
              <a:solidFill>
                <a:schemeClr val="bg1">
                  <a:shade val="50000"/>
                </a:schemeClr>
              </a:solidFill>
            </a:endParaRPr>
          </a:p>
          <a:p>
            <a:pPr algn="r" rtl="1"/>
            <a:r>
              <a:rPr lang="fa-IR" b="1" dirty="0" smtClean="0">
                <a:ln w="50800"/>
                <a:solidFill>
                  <a:schemeClr val="bg1">
                    <a:shade val="50000"/>
                  </a:schemeClr>
                </a:solidFill>
              </a:rPr>
              <a:t>هنگامی که در مورد رنگ یک فضا بحث می کنیم ، تنها به رنگ سطوح ثابت آن مکان یعنی دیوارها ، درها و کف محدود نمی شود بلکه پالت رنگی یک محیط تمام رنگهای بکاررفته در لوازم وسطوح را در بر می گیرد لذا برای انتخاب لوازم دکوراسیونی و کابردی ، علاوه بر موارد لازم جهت در نظر گرفتن نوع کاربرد آنها ، به زیبایی ظاهری و رنگشان نیز توجه کنید زیرا همان طور که می دانید رنگ تاثیر مستقیمی برروی روحیه افراد می گذارد . بنابراین در چنین مکان هایی از رنگهای شاد ، ملایم و آرام بخش استفاده کرده و از بکار بردن رنگهای افسرده کننده و حتی تند صرف نظر کنید به عنوان مثال بهترین انتخاب برای پالت رنگی محیط های درمانی رنگهای سبز ، سبز آبی ، آبی کم رنگ ، آبی سبز ، صورتی کم رنگ ، گلبهی ، کرم ، لیمویی و یا تلفیقی از آن ها با هم است ولی بر عکس کاربرد رنگهای بنفش ، خاکستری ، قهوه ای ، مشکی و مانند اینها هرگز توصیه نمی شود . </a:t>
            </a:r>
            <a:endParaRPr lang="en-US" b="1" dirty="0" smtClean="0">
              <a:ln w="50800"/>
              <a:solidFill>
                <a:schemeClr val="bg1">
                  <a:shade val="50000"/>
                </a:schemeClr>
              </a:solidFill>
            </a:endParaRPr>
          </a:p>
          <a:p>
            <a:pPr rtl="1"/>
            <a:r>
              <a:rPr lang="fa-IR" b="1" dirty="0" smtClean="0">
                <a:ln w="50800"/>
                <a:solidFill>
                  <a:schemeClr val="bg1">
                    <a:shade val="50000"/>
                  </a:schemeClr>
                </a:solidFill>
              </a:rPr>
              <a:t> </a:t>
            </a:r>
            <a:endParaRPr lang="en-US" b="1" dirty="0" smtClean="0">
              <a:ln w="50800"/>
              <a:solidFill>
                <a:schemeClr val="bg1">
                  <a:shade val="50000"/>
                </a:schemeClr>
              </a:solidFill>
            </a:endParaRPr>
          </a:p>
          <a:p>
            <a:endParaRPr lang="en-US" b="1" dirty="0">
              <a:ln w="50800"/>
              <a:solidFill>
                <a:schemeClr val="bg1">
                  <a:shade val="50000"/>
                </a:schemeClr>
              </a:solidFill>
            </a:endParaRPr>
          </a:p>
        </p:txBody>
      </p:sp>
    </p:spTree>
  </p:cSld>
  <p:clrMapOvr>
    <a:masterClrMapping/>
  </p:clrMapOvr>
  <p:transition spd="slow">
    <p:randomBar dir="vert"/>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148840"/>
            <a:ext cx="8229600" cy="4709160"/>
          </a:xfrm>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fa-IR" b="1" dirty="0" smtClean="0">
                <a:ln w="50800"/>
                <a:solidFill>
                  <a:schemeClr val="bg1">
                    <a:shade val="50000"/>
                  </a:schemeClr>
                </a:solidFill>
              </a:rPr>
              <a:t>بنابراین در چنین مکان هایی از رنگهای شاد ، ملایم و آرام بخش استفاده کرده و از بکار بردن رنگهای افسرده کننده و حتی تند صرف نظر کنید به عنوان مثال بهترین انتخاب برای پالت رنگی محیط های درمانی رنگهای سبز ، سبز آبی ، آبی کم رنگ ، آبی سبز ، صورتی کم رنگ ، گلبهی ، کرم ، لیمویی و یا تلفیقی از آن ها با هم است ولی بر عکس کاربرد رنگهای بنفش ، خاکستری ، قهوه ای ، مشکی و مانند اینها هرگز توصیه نمی شود .</a:t>
            </a:r>
            <a:endParaRPr lang="en-US" b="1" dirty="0">
              <a:ln w="50800"/>
              <a:solidFill>
                <a:schemeClr val="bg1">
                  <a:shade val="50000"/>
                </a:schemeClr>
              </a:solidFill>
            </a:endParaRPr>
          </a:p>
        </p:txBody>
      </p:sp>
    </p:spTree>
  </p:cSld>
  <p:clrMapOvr>
    <a:masterClrMapping/>
  </p:clrMapOvr>
  <p:transition spd="slow">
    <p:blinds dir="vert"/>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9tmgg67v4v18edpn7jme.jpg"/>
          <p:cNvPicPr>
            <a:picLocks noGrp="1" noChangeAspect="1"/>
          </p:cNvPicPr>
          <p:nvPr>
            <p:ph idx="1"/>
          </p:nvPr>
        </p:nvPicPr>
        <p:blipFill>
          <a:blip r:embed="rId2"/>
          <a:stretch>
            <a:fillRect/>
          </a:stretch>
        </p:blipFill>
        <p:spPr>
          <a:xfrm>
            <a:off x="0" y="285728"/>
            <a:ext cx="6848764" cy="4708525"/>
          </a:xfrm>
          <a:prstGeom prst="roundRect">
            <a:avLst>
              <a:gd name="adj" fmla="val 16667"/>
            </a:avLst>
          </a:prstGeom>
          <a:ln>
            <a:noFill/>
          </a:ln>
          <a:effectLst>
            <a:glow rad="228600">
              <a:schemeClr val="accent3">
                <a:satMod val="175000"/>
                <a:alpha val="40000"/>
              </a:schemeClr>
            </a:glow>
            <a:outerShdw blurRad="50800" dist="38100" dir="2700000" algn="tl" rotWithShape="0">
              <a:prstClr val="black">
                <a:alpha val="40000"/>
              </a:prstClr>
            </a:outerShdw>
          </a:effectLst>
          <a:scene3d>
            <a:camera prst="perspectiveRight"/>
            <a:lightRig rig="contrasting" dir="t">
              <a:rot lat="0" lon="0" rev="4200000"/>
            </a:lightRig>
          </a:scene3d>
          <a:sp3d prstMaterial="plastic">
            <a:bevelT w="381000" h="114300" prst="relaxedInset"/>
            <a:contourClr>
              <a:srgbClr val="969696"/>
            </a:contourClr>
          </a:sp3d>
        </p:spPr>
      </p:pic>
      <p:pic>
        <p:nvPicPr>
          <p:cNvPr id="5" name="Picture 4" descr="dr7vcg1dxzgjseuo9n56.jpg"/>
          <p:cNvPicPr>
            <a:picLocks noChangeAspect="1"/>
          </p:cNvPicPr>
          <p:nvPr/>
        </p:nvPicPr>
        <p:blipFill>
          <a:blip r:embed="rId3"/>
          <a:stretch>
            <a:fillRect/>
          </a:stretch>
        </p:blipFill>
        <p:spPr>
          <a:xfrm>
            <a:off x="5643570" y="3857628"/>
            <a:ext cx="2928926" cy="2486914"/>
          </a:xfrm>
          <a:prstGeom prst="rect">
            <a:avLst/>
          </a:prstGeom>
          <a:ln>
            <a:noFill/>
          </a:ln>
          <a:effectLst>
            <a:softEdge rad="112500"/>
          </a:effectLst>
        </p:spPr>
      </p:pic>
    </p:spTree>
  </p:cSld>
  <p:clrMapOvr>
    <a:masterClrMapping/>
  </p:clrMapOvr>
  <p:transition spd="slow">
    <p:wheel spokes="3"/>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jpg"/>
          <p:cNvPicPr>
            <a:picLocks noGrp="1" noChangeAspect="1"/>
          </p:cNvPicPr>
          <p:nvPr>
            <p:ph idx="1"/>
          </p:nvPr>
        </p:nvPicPr>
        <p:blipFill>
          <a:blip r:embed="rId2"/>
          <a:stretch>
            <a:fillRect/>
          </a:stretch>
        </p:blipFill>
        <p:spPr>
          <a:xfrm>
            <a:off x="0" y="285728"/>
            <a:ext cx="3810005" cy="4133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Right"/>
            <a:lightRig rig="threePt" dir="t"/>
          </a:scene3d>
        </p:spPr>
      </p:pic>
      <p:pic>
        <p:nvPicPr>
          <p:cNvPr id="5" name="Picture 4" descr="3.jpg"/>
          <p:cNvPicPr>
            <a:picLocks noChangeAspect="1"/>
          </p:cNvPicPr>
          <p:nvPr/>
        </p:nvPicPr>
        <p:blipFill>
          <a:blip r:embed="rId3"/>
          <a:stretch>
            <a:fillRect/>
          </a:stretch>
        </p:blipFill>
        <p:spPr>
          <a:xfrm>
            <a:off x="3857620" y="2724150"/>
            <a:ext cx="5286380" cy="4133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Left"/>
            <a:lightRig rig="threePt" dir="t"/>
          </a:scene3d>
        </p:spPr>
      </p:pic>
    </p:spTree>
  </p:cSld>
  <p:clrMapOvr>
    <a:masterClrMapping/>
  </p:clrMapOvr>
  <p:transition spd="slow">
    <p:strips/>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9.jpg"/>
          <p:cNvPicPr>
            <a:picLocks noGrp="1" noChangeAspect="1"/>
          </p:cNvPicPr>
          <p:nvPr>
            <p:ph idx="1"/>
          </p:nvPr>
        </p:nvPicPr>
        <p:blipFill>
          <a:blip r:embed="rId2"/>
          <a:stretch>
            <a:fillRect/>
          </a:stretch>
        </p:blipFill>
        <p:spPr>
          <a:xfrm>
            <a:off x="0" y="0"/>
            <a:ext cx="4572000" cy="4133850"/>
          </a:xfrm>
          <a:prstGeom prst="rect">
            <a:avLst/>
          </a:prstGeom>
          <a:ln w="127000" cap="rnd">
            <a:solidFill>
              <a:srgbClr val="FFFFFF"/>
            </a:solidFill>
          </a:ln>
          <a:effectLst>
            <a:glow rad="139700">
              <a:schemeClr val="accent4">
                <a:satMod val="175000"/>
                <a:alpha val="40000"/>
              </a:schemeClr>
            </a:glow>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4" descr="12.jpg"/>
          <p:cNvPicPr>
            <a:picLocks noChangeAspect="1"/>
          </p:cNvPicPr>
          <p:nvPr/>
        </p:nvPicPr>
        <p:blipFill>
          <a:blip r:embed="rId3"/>
          <a:stretch>
            <a:fillRect/>
          </a:stretch>
        </p:blipFill>
        <p:spPr>
          <a:xfrm>
            <a:off x="4572000" y="2357430"/>
            <a:ext cx="4572000" cy="4143375"/>
          </a:xfrm>
          <a:prstGeom prst="rect">
            <a:avLst/>
          </a:prstGeom>
          <a:ln w="127000" cap="rnd">
            <a:solidFill>
              <a:srgbClr val="FFFFFF"/>
            </a:solidFill>
          </a:ln>
          <a:effectLst>
            <a:glow rad="228600">
              <a:schemeClr val="accent5">
                <a:satMod val="175000"/>
                <a:alpha val="40000"/>
              </a:schemeClr>
            </a:glow>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newsfla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4744" y="285728"/>
            <a:ext cx="2500330" cy="1143000"/>
          </a:xfrm>
        </p:spPr>
        <p:txBody>
          <a:bodyPr>
            <a:prstTxWarp prst="textPlain">
              <a:avLst/>
            </a:prstTxWarp>
            <a:normAutofit fontScale="90000"/>
            <a:scene3d>
              <a:camera prst="isometricOffAxis1Right"/>
              <a:lightRig rig="balanced" dir="t">
                <a:rot lat="0" lon="0" rev="2100000"/>
              </a:lightRig>
            </a:scene3d>
            <a:sp3d extrusionH="57150" prstMaterial="metal">
              <a:bevelT w="38100" h="25400"/>
              <a:contourClr>
                <a:schemeClr val="bg2"/>
              </a:contourClr>
            </a:sp3d>
          </a:bodyPr>
          <a:lstStyle/>
          <a:p>
            <a:r>
              <a:rPr lang="en-US" dirty="0" err="1" smtClean="0">
                <a:ln w="50800"/>
                <a:solidFill>
                  <a:srgbClr val="FF3399"/>
                </a:solidFill>
                <a:effectLst>
                  <a:glow rad="228600">
                    <a:schemeClr val="accent5">
                      <a:satMod val="175000"/>
                      <a:alpha val="40000"/>
                    </a:schemeClr>
                  </a:glow>
                </a:effectLst>
              </a:rPr>
              <a:t>Taj</a:t>
            </a:r>
            <a:r>
              <a:rPr lang="en-US" dirty="0" smtClean="0">
                <a:ln w="50800"/>
                <a:solidFill>
                  <a:srgbClr val="FF3399"/>
                </a:solidFill>
                <a:effectLst>
                  <a:glow rad="228600">
                    <a:schemeClr val="accent5">
                      <a:satMod val="175000"/>
                      <a:alpha val="40000"/>
                    </a:schemeClr>
                  </a:glow>
                </a:effectLst>
              </a:rPr>
              <a:t> </a:t>
            </a:r>
            <a:r>
              <a:rPr lang="en-US" dirty="0" err="1" smtClean="0">
                <a:ln w="50800"/>
                <a:solidFill>
                  <a:srgbClr val="FF3399"/>
                </a:solidFill>
                <a:effectLst>
                  <a:glow rad="228600">
                    <a:schemeClr val="accent5">
                      <a:satMod val="175000"/>
                      <a:alpha val="40000"/>
                    </a:schemeClr>
                  </a:glow>
                </a:effectLst>
              </a:rPr>
              <a:t>mahal</a:t>
            </a:r>
            <a:r>
              <a:rPr lang="fa-IR" dirty="0" smtClean="0">
                <a:ln w="50800"/>
                <a:solidFill>
                  <a:srgbClr val="FF3399"/>
                </a:solidFill>
                <a:effectLst>
                  <a:glow rad="228600">
                    <a:schemeClr val="accent5">
                      <a:satMod val="175000"/>
                      <a:alpha val="40000"/>
                    </a:schemeClr>
                  </a:glow>
                </a:effectLst>
              </a:rPr>
              <a:t/>
            </a:r>
            <a:br>
              <a:rPr lang="fa-IR" dirty="0" smtClean="0">
                <a:ln w="50800"/>
                <a:solidFill>
                  <a:srgbClr val="FF3399"/>
                </a:solidFill>
                <a:effectLst>
                  <a:glow rad="228600">
                    <a:schemeClr val="accent5">
                      <a:satMod val="175000"/>
                      <a:alpha val="40000"/>
                    </a:schemeClr>
                  </a:glow>
                </a:effectLst>
              </a:rPr>
            </a:br>
            <a:endParaRPr lang="en-US" dirty="0">
              <a:ln w="50800"/>
              <a:solidFill>
                <a:srgbClr val="FF3399"/>
              </a:solidFill>
              <a:effectLst>
                <a:glow rad="228600">
                  <a:schemeClr val="accent5">
                    <a:satMod val="175000"/>
                    <a:alpha val="40000"/>
                  </a:schemeClr>
                </a:glow>
              </a:effectLst>
            </a:endParaRPr>
          </a:p>
        </p:txBody>
      </p:sp>
      <p:pic>
        <p:nvPicPr>
          <p:cNvPr id="4" name="Content Placeholder 3" descr="تاج محل.jpg"/>
          <p:cNvPicPr>
            <a:picLocks noGrp="1" noChangeAspect="1"/>
          </p:cNvPicPr>
          <p:nvPr>
            <p:ph idx="1"/>
          </p:nvPr>
        </p:nvPicPr>
        <p:blipFill>
          <a:blip r:embed="rId2"/>
          <a:stretch>
            <a:fillRect/>
          </a:stretch>
        </p:blipFill>
        <p:spPr>
          <a:xfrm>
            <a:off x="214282" y="214290"/>
            <a:ext cx="3857652" cy="32147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Right"/>
            <a:lightRig rig="threePt" dir="t"/>
          </a:scene3d>
        </p:spPr>
      </p:pic>
      <p:pic>
        <p:nvPicPr>
          <p:cNvPr id="5" name="Picture 4" descr="taj-mahal-agra-india.jpg"/>
          <p:cNvPicPr>
            <a:picLocks noChangeAspect="1"/>
          </p:cNvPicPr>
          <p:nvPr/>
        </p:nvPicPr>
        <p:blipFill>
          <a:blip r:embed="rId3"/>
          <a:stretch>
            <a:fillRect/>
          </a:stretch>
        </p:blipFill>
        <p:spPr>
          <a:xfrm>
            <a:off x="4857752" y="3571876"/>
            <a:ext cx="4071934" cy="307183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perspectiveLeft"/>
            <a:lightRig rig="twoPt" dir="t">
              <a:rot lat="0" lon="0" rev="7200000"/>
            </a:lightRig>
          </a:scene3d>
          <a:sp3d>
            <a:bevelT w="25400" h="19050"/>
            <a:contourClr>
              <a:srgbClr val="FFFFFF"/>
            </a:contourClr>
          </a:sp3d>
        </p:spPr>
      </p:pic>
      <p:pic>
        <p:nvPicPr>
          <p:cNvPr id="6" name="Picture 5" descr="تاج محل2.jpeg"/>
          <p:cNvPicPr>
            <a:picLocks noChangeAspect="1"/>
          </p:cNvPicPr>
          <p:nvPr/>
        </p:nvPicPr>
        <p:blipFill>
          <a:blip r:embed="rId4"/>
          <a:stretch>
            <a:fillRect/>
          </a:stretch>
        </p:blipFill>
        <p:spPr>
          <a:xfrm>
            <a:off x="214282" y="3571876"/>
            <a:ext cx="3857652" cy="3143272"/>
          </a:xfrm>
          <a:prstGeom prst="ellipse">
            <a:avLst/>
          </a:prstGeom>
          <a:ln>
            <a:noFill/>
          </a:ln>
          <a:effectLst>
            <a:softEdge rad="112500"/>
          </a:effectLst>
        </p:spPr>
      </p:pic>
      <p:pic>
        <p:nvPicPr>
          <p:cNvPr id="7" name="Picture 6" descr="toj mahal 2.jpg"/>
          <p:cNvPicPr>
            <a:picLocks noChangeAspect="1"/>
          </p:cNvPicPr>
          <p:nvPr/>
        </p:nvPicPr>
        <p:blipFill>
          <a:blip r:embed="rId5"/>
          <a:stretch>
            <a:fillRect/>
          </a:stretch>
        </p:blipFill>
        <p:spPr>
          <a:xfrm>
            <a:off x="4929190" y="500042"/>
            <a:ext cx="4000528" cy="292895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p:wheel spokes="8"/>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0.jpg"/>
          <p:cNvPicPr>
            <a:picLocks noGrp="1" noChangeAspect="1"/>
          </p:cNvPicPr>
          <p:nvPr>
            <p:ph idx="1"/>
          </p:nvPr>
        </p:nvPicPr>
        <p:blipFill>
          <a:blip r:embed="rId2"/>
          <a:stretch>
            <a:fillRect/>
          </a:stretch>
        </p:blipFill>
        <p:spPr>
          <a:xfrm>
            <a:off x="0" y="285728"/>
            <a:ext cx="4357686" cy="4133850"/>
          </a:xfrm>
          <a:prstGeom prst="roundRect">
            <a:avLst>
              <a:gd name="adj" fmla="val 4167"/>
            </a:avLst>
          </a:prstGeom>
          <a:solidFill>
            <a:srgbClr val="FFFFFF"/>
          </a:solidFill>
          <a:ln w="76200" cap="sq">
            <a:solidFill>
              <a:srgbClr val="292929"/>
            </a:solidFill>
            <a:miter lim="800000"/>
          </a:ln>
          <a:effectLst>
            <a:glow rad="228600">
              <a:schemeClr val="accent2">
                <a:satMod val="175000"/>
                <a:alpha val="40000"/>
              </a:schemeClr>
            </a:glow>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4" descr="11.jpg"/>
          <p:cNvPicPr>
            <a:picLocks noChangeAspect="1"/>
          </p:cNvPicPr>
          <p:nvPr/>
        </p:nvPicPr>
        <p:blipFill>
          <a:blip r:embed="rId3"/>
          <a:stretch>
            <a:fillRect/>
          </a:stretch>
        </p:blipFill>
        <p:spPr>
          <a:xfrm>
            <a:off x="4357686" y="2724150"/>
            <a:ext cx="4786314" cy="4133850"/>
          </a:xfrm>
          <a:prstGeom prst="roundRect">
            <a:avLst>
              <a:gd name="adj" fmla="val 4167"/>
            </a:avLst>
          </a:prstGeom>
          <a:solidFill>
            <a:srgbClr val="FFFFFF"/>
          </a:solidFill>
          <a:ln w="76200" cap="sq">
            <a:solidFill>
              <a:srgbClr val="292929"/>
            </a:solidFill>
            <a:miter lim="800000"/>
          </a:ln>
          <a:effectLst>
            <a:glow rad="228600">
              <a:schemeClr val="accent2">
                <a:satMod val="175000"/>
                <a:alpha val="40000"/>
              </a:schemeClr>
            </a:glow>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spd="slow">
    <p:dissolv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010.jpg"/>
          <p:cNvPicPr>
            <a:picLocks noGrp="1" noChangeAspect="1"/>
          </p:cNvPicPr>
          <p:nvPr>
            <p:ph idx="1"/>
          </p:nvPr>
        </p:nvPicPr>
        <p:blipFill>
          <a:blip r:embed="rId2"/>
          <a:stretch>
            <a:fillRect/>
          </a:stretch>
        </p:blipFill>
        <p:spPr>
          <a:xfrm>
            <a:off x="0" y="0"/>
            <a:ext cx="4143372" cy="38576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reflection blurRad="6350" stA="50000" endA="300" endPos="55500" dist="101600" dir="5400000" sy="-100000" algn="bl" rotWithShape="0"/>
          </a:effectLst>
          <a:scene3d>
            <a:camera prst="orthographicFront"/>
            <a:lightRig rig="twoPt" dir="t">
              <a:rot lat="0" lon="0" rev="7200000"/>
            </a:lightRig>
          </a:scene3d>
          <a:sp3d>
            <a:bevelT w="25400" h="19050"/>
            <a:contourClr>
              <a:srgbClr val="FFFFFF"/>
            </a:contourClr>
          </a:sp3d>
        </p:spPr>
      </p:pic>
      <p:pic>
        <p:nvPicPr>
          <p:cNvPr id="5" name="Picture 4" descr="3ow32nhpho7ki4elzj3n.jpg"/>
          <p:cNvPicPr>
            <a:picLocks noChangeAspect="1"/>
          </p:cNvPicPr>
          <p:nvPr/>
        </p:nvPicPr>
        <p:blipFill>
          <a:blip r:embed="rId3"/>
          <a:stretch>
            <a:fillRect/>
          </a:stretch>
        </p:blipFill>
        <p:spPr>
          <a:xfrm>
            <a:off x="4357686" y="1778000"/>
            <a:ext cx="4452942" cy="5080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perspectiveAbove"/>
            <a:lightRig rig="twoPt" dir="t">
              <a:rot lat="0" lon="0" rev="7800000"/>
            </a:lightRig>
          </a:scene3d>
          <a:sp3d contourW="6350">
            <a:bevelT w="50800" h="16510"/>
            <a:contourClr>
              <a:srgbClr val="C0C0C0"/>
            </a:contourClr>
          </a:sp3d>
        </p:spPr>
      </p:pic>
    </p:spTree>
  </p:cSld>
  <p:clrMapOvr>
    <a:masterClrMapping/>
  </p:clrMapOvr>
  <p:transition spd="slow">
    <p:wheel spokes="8"/>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3-12-israel-color-1.jpg"/>
          <p:cNvPicPr>
            <a:picLocks noGrp="1" noChangeAspect="1"/>
          </p:cNvPicPr>
          <p:nvPr>
            <p:ph idx="1"/>
          </p:nvPr>
        </p:nvPicPr>
        <p:blipFill>
          <a:blip r:embed="rId2"/>
          <a:stretch>
            <a:fillRect/>
          </a:stretch>
        </p:blipFill>
        <p:spPr>
          <a:xfrm>
            <a:off x="4572000" y="642918"/>
            <a:ext cx="4310226" cy="5286412"/>
          </a:xfrm>
          <a:prstGeom prst="roundRect">
            <a:avLst>
              <a:gd name="adj" fmla="val 8594"/>
            </a:avLst>
          </a:prstGeom>
          <a:solidFill>
            <a:srgbClr val="FFFFFF">
              <a:shade val="85000"/>
            </a:srgbClr>
          </a:solidFill>
          <a:ln>
            <a:noFill/>
          </a:ln>
          <a:effectLst>
            <a:reflection blurRad="6350" stA="50000" endA="300" endPos="55000" dir="5400000" sy="-100000" algn="bl" rotWithShape="0"/>
          </a:effectLst>
        </p:spPr>
      </p:pic>
      <p:pic>
        <p:nvPicPr>
          <p:cNvPr id="5" name="Picture 4" descr="6by1ooy.jpg"/>
          <p:cNvPicPr>
            <a:picLocks noChangeAspect="1"/>
          </p:cNvPicPr>
          <p:nvPr/>
        </p:nvPicPr>
        <p:blipFill>
          <a:blip r:embed="rId3"/>
          <a:stretch>
            <a:fillRect/>
          </a:stretch>
        </p:blipFill>
        <p:spPr>
          <a:xfrm>
            <a:off x="214282" y="142852"/>
            <a:ext cx="2857500" cy="3071834"/>
          </a:xfrm>
          <a:prstGeom prst="rect">
            <a:avLst/>
          </a:prstGeom>
          <a:ln>
            <a:noFill/>
          </a:ln>
          <a:effectLst>
            <a:softEdge rad="112500"/>
          </a:effectLst>
        </p:spPr>
      </p:pic>
      <p:pic>
        <p:nvPicPr>
          <p:cNvPr id="6" name="Picture 5" descr="66123-1222169164-0-l.jpg"/>
          <p:cNvPicPr>
            <a:picLocks noChangeAspect="1"/>
          </p:cNvPicPr>
          <p:nvPr/>
        </p:nvPicPr>
        <p:blipFill>
          <a:blip r:embed="rId4"/>
          <a:stretch>
            <a:fillRect/>
          </a:stretch>
        </p:blipFill>
        <p:spPr>
          <a:xfrm>
            <a:off x="0" y="3582572"/>
            <a:ext cx="4357686" cy="3107156"/>
          </a:xfrm>
          <a:prstGeom prst="rect">
            <a:avLst/>
          </a:prstGeom>
          <a:ln>
            <a:noFill/>
          </a:ln>
          <a:effectLst>
            <a:softEdge rad="112500"/>
          </a:effectLst>
        </p:spPr>
      </p:pic>
    </p:spTree>
  </p:cSld>
  <p:clrMapOvr>
    <a:masterClrMapping/>
  </p:clrMapOvr>
  <p:transition spd="slow">
    <p:circl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r>
              <a:rPr lang="fa-IR" dirty="0" smtClean="0">
                <a:solidFill>
                  <a:schemeClr val="bg1"/>
                </a:solidFill>
                <a:effectLst>
                  <a:glow rad="228600">
                    <a:schemeClr val="accent6">
                      <a:satMod val="175000"/>
                      <a:alpha val="40000"/>
                    </a:schemeClr>
                  </a:glow>
                </a:effectLst>
              </a:rPr>
              <a:t>سخن آخر</a:t>
            </a:r>
          </a:p>
          <a:p>
            <a:endParaRPr lang="en-US" dirty="0"/>
          </a:p>
        </p:txBody>
      </p:sp>
      <p:sp>
        <p:nvSpPr>
          <p:cNvPr id="4" name="Rectangle 3"/>
          <p:cNvSpPr/>
          <p:nvPr/>
        </p:nvSpPr>
        <p:spPr>
          <a:xfrm>
            <a:off x="2071670" y="2214554"/>
            <a:ext cx="6858000" cy="3416320"/>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algn="r"/>
            <a:r>
              <a:rPr lang="fa-IR" sz="2400" b="1" dirty="0" smtClean="0">
                <a:ln w="50800"/>
                <a:solidFill>
                  <a:schemeClr val="bg1">
                    <a:shade val="50000"/>
                  </a:schemeClr>
                </a:solidFill>
              </a:rPr>
              <a:t>همان‌طور كه زبان، موسيقي و غذا در يك فرهنگ در مقايسه با فرهنگ ديگر متفاوت است، معنا و مفهوم رنگ‌ها هم در فرهنگ‌هاي مختلف متفاوت‌اند.</a:t>
            </a:r>
          </a:p>
          <a:p>
            <a:pPr algn="r"/>
            <a:r>
              <a:rPr lang="fa-IR" sz="2400" b="1" dirty="0" smtClean="0">
                <a:ln w="50800"/>
                <a:solidFill>
                  <a:schemeClr val="bg1">
                    <a:shade val="50000"/>
                  </a:schemeClr>
                </a:solidFill>
              </a:rPr>
              <a:t> ما روزانه به پيام‌هاي كُددار رنگي بي‌شماري واكنش نشان مي‌دهيم. همان‌طوري‌ كه در كودكي رنگ‌هاي نمادينِ توقف كردن، حركت كردن و صبر كردن را مي‌شناختيم. رنگ بسياري معناهاي متفاوت ديگر هم دارد.</a:t>
            </a:r>
          </a:p>
          <a:p>
            <a:pPr algn="r"/>
            <a:r>
              <a:rPr lang="fa-IR" sz="2400" b="1" dirty="0" smtClean="0">
                <a:ln w="50800"/>
                <a:solidFill>
                  <a:schemeClr val="bg1">
                    <a:shade val="50000"/>
                  </a:schemeClr>
                </a:solidFill>
              </a:rPr>
              <a:t> از معاني دنيايي و اين جهاني گرفته تا مفاهيم آسماني، كه ما ابتدا با آن‌ها مواجه مي‌شويم و بعد آن‌ها را به‌عنوان حقيقت مي‌پذيريم.</a:t>
            </a:r>
            <a:endParaRPr lang="en-US" sz="2400" b="1" dirty="0">
              <a:ln w="50800"/>
              <a:solidFill>
                <a:schemeClr val="bg1">
                  <a:shade val="50000"/>
                </a:schemeClr>
              </a:solidFill>
            </a:endParaRPr>
          </a:p>
        </p:txBody>
      </p:sp>
    </p:spTree>
  </p:cSld>
  <p:clrMapOvr>
    <a:masterClrMapping/>
  </p:clrMapOvr>
  <p:transition spd="slow">
    <p:plus/>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algn="r"/>
            <a:endParaRPr lang="en-US" b="1" dirty="0" smtClean="0">
              <a:ln w="50800"/>
              <a:solidFill>
                <a:schemeClr val="bg1">
                  <a:shade val="50000"/>
                </a:schemeClr>
              </a:solidFill>
            </a:endParaRPr>
          </a:p>
          <a:p>
            <a:pPr algn="r"/>
            <a:endParaRPr lang="en-US" b="1" dirty="0" smtClean="0">
              <a:ln w="50800"/>
              <a:solidFill>
                <a:schemeClr val="bg1">
                  <a:shade val="50000"/>
                </a:schemeClr>
              </a:solidFill>
            </a:endParaRPr>
          </a:p>
          <a:p>
            <a:pPr algn="r"/>
            <a:r>
              <a:rPr lang="fa-IR" b="1" dirty="0" smtClean="0">
                <a:ln w="50800"/>
                <a:solidFill>
                  <a:schemeClr val="bg1">
                    <a:shade val="50000"/>
                  </a:schemeClr>
                </a:solidFill>
              </a:rPr>
              <a:t>منابع</a:t>
            </a:r>
            <a:endParaRPr lang="en-US" b="1" dirty="0" smtClean="0">
              <a:ln w="50800"/>
              <a:solidFill>
                <a:schemeClr val="bg1">
                  <a:shade val="50000"/>
                </a:schemeClr>
              </a:solidFill>
            </a:endParaRPr>
          </a:p>
          <a:p>
            <a:pPr algn="r"/>
            <a:r>
              <a:rPr lang="fa-IR" sz="2000" b="1" dirty="0" smtClean="0">
                <a:ln w="50800"/>
                <a:solidFill>
                  <a:schemeClr val="bg1">
                    <a:shade val="50000"/>
                  </a:schemeClr>
                </a:solidFill>
              </a:rPr>
              <a:t>گروتر ، یورگ کورت ، زیبایی شناسی در معماری ، تهران ، دانشگاه شهدی بهشتی ، 1386</a:t>
            </a:r>
          </a:p>
          <a:p>
            <a:pPr algn="r"/>
            <a:r>
              <a:rPr lang="fa-IR" sz="2000" b="1" dirty="0" smtClean="0">
                <a:ln w="50800"/>
                <a:solidFill>
                  <a:schemeClr val="bg1">
                    <a:shade val="50000"/>
                  </a:schemeClr>
                </a:solidFill>
              </a:rPr>
              <a:t>بلخاری ، حسن ، تجلی نور و رنگ در هنرهای ایرانی ، تهران ، سوره مهر ، 1387</a:t>
            </a:r>
          </a:p>
          <a:p>
            <a:pPr algn="r"/>
            <a:r>
              <a:rPr lang="fa-IR" sz="2000" b="1" dirty="0" smtClean="0">
                <a:ln w="50800"/>
                <a:solidFill>
                  <a:schemeClr val="bg1">
                    <a:shade val="50000"/>
                  </a:schemeClr>
                </a:solidFill>
              </a:rPr>
              <a:t>سید صدر ، ابوالقاسم ف معماری رنگ و انسان ، تهران ،آثار اندیشه ، 1380</a:t>
            </a:r>
          </a:p>
          <a:p>
            <a:pPr algn="r"/>
            <a:r>
              <a:rPr lang="fa-IR" sz="2000" b="1" dirty="0" smtClean="0">
                <a:ln w="50800"/>
                <a:solidFill>
                  <a:schemeClr val="bg1">
                    <a:shade val="50000"/>
                  </a:schemeClr>
                </a:solidFill>
              </a:rPr>
              <a:t>ایتن ، یوهانس ، هنر رنگ ، انتشارات یساولی ، تهران ، 1384</a:t>
            </a:r>
            <a:endParaRPr lang="en-US" sz="2000" b="1" dirty="0">
              <a:ln w="50800"/>
              <a:solidFill>
                <a:schemeClr val="bg1">
                  <a:shade val="50000"/>
                </a:schemeClr>
              </a:solidFill>
            </a:endParaRPr>
          </a:p>
        </p:txBody>
      </p:sp>
    </p:spTree>
  </p:cSld>
  <p:clrMapOvr>
    <a:masterClrMapping/>
  </p:clrMapOvr>
  <p:transition spd="slow">
    <p:wedg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0"/>
            <a:ext cx="8686800" cy="6452260"/>
          </a:xfrm>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3500000" scaled="1"/>
            <a:tileRect/>
          </a:gradFill>
        </p:spPr>
        <p:txBody>
          <a:bodyPr/>
          <a:lstStyle/>
          <a:p>
            <a:pPr algn="r" rtl="1"/>
            <a:endParaRPr lang="fa-IR" dirty="0" smtClean="0">
              <a:solidFill>
                <a:schemeClr val="bg1"/>
              </a:solidFill>
              <a:effectLst>
                <a:glow rad="228600">
                  <a:schemeClr val="accent2">
                    <a:satMod val="175000"/>
                    <a:alpha val="40000"/>
                  </a:schemeClr>
                </a:glow>
              </a:effectLst>
            </a:endParaRPr>
          </a:p>
          <a:p>
            <a:pPr algn="r" rtl="1"/>
            <a:endParaRPr lang="fa-IR" dirty="0" smtClean="0">
              <a:solidFill>
                <a:schemeClr val="bg1"/>
              </a:solidFill>
              <a:effectLst>
                <a:glow rad="228600">
                  <a:schemeClr val="accent2">
                    <a:satMod val="175000"/>
                    <a:alpha val="40000"/>
                  </a:schemeClr>
                </a:glow>
              </a:effectLst>
            </a:endParaRPr>
          </a:p>
          <a:p>
            <a:pPr algn="r" rtl="1"/>
            <a:r>
              <a:rPr lang="ar-SA" dirty="0" smtClean="0">
                <a:solidFill>
                  <a:schemeClr val="bg1"/>
                </a:solidFill>
                <a:effectLst>
                  <a:glow rad="228600">
                    <a:schemeClr val="accent2">
                      <a:satMod val="175000"/>
                      <a:alpha val="40000"/>
                    </a:schemeClr>
                  </a:glow>
                </a:effectLst>
              </a:rPr>
              <a:t>تعریف مفهوم " رنگ " بر مبنای تقابل رنگی بین دو سطح است : «  رنگ، بخشی از ادراک بینایی است که توسط مشاهده با یک چشم (و بدون حرکت آن ) بتوان لکه ای مجرد از ساختارش را از لکه مجاور تمیز داد» .</a:t>
            </a:r>
            <a:endParaRPr lang="en-US" dirty="0" smtClean="0">
              <a:solidFill>
                <a:schemeClr val="bg1"/>
              </a:solidFill>
              <a:effectLst>
                <a:glow rad="228600">
                  <a:schemeClr val="accent2">
                    <a:satMod val="175000"/>
                    <a:alpha val="40000"/>
                  </a:schemeClr>
                </a:glow>
              </a:effectLst>
            </a:endParaRPr>
          </a:p>
          <a:p>
            <a:pPr algn="r"/>
            <a:r>
              <a:rPr lang="fa-IR" dirty="0" smtClean="0">
                <a:solidFill>
                  <a:schemeClr val="bg1"/>
                </a:solidFill>
                <a:effectLst>
                  <a:glow rad="228600">
                    <a:schemeClr val="accent2">
                      <a:satMod val="175000"/>
                      <a:alpha val="40000"/>
                    </a:schemeClr>
                  </a:glow>
                </a:effectLst>
              </a:rPr>
              <a:t>       </a:t>
            </a:r>
            <a:r>
              <a:rPr lang="ar-SA" dirty="0" smtClean="0">
                <a:solidFill>
                  <a:schemeClr val="bg1"/>
                </a:solidFill>
                <a:effectLst>
                  <a:glow rad="228600">
                    <a:schemeClr val="accent2">
                      <a:satMod val="175000"/>
                      <a:alpha val="40000"/>
                    </a:schemeClr>
                  </a:glow>
                </a:effectLst>
              </a:rPr>
              <a:t>این تعریف شامل رنگ های سفید و سیاه و تمامی رنگ مایه </a:t>
            </a:r>
            <a:r>
              <a:rPr lang="fa-IR" dirty="0" smtClean="0">
                <a:solidFill>
                  <a:schemeClr val="bg1"/>
                </a:solidFill>
                <a:effectLst>
                  <a:glow rad="228600">
                    <a:schemeClr val="accent2">
                      <a:satMod val="175000"/>
                      <a:alpha val="40000"/>
                    </a:schemeClr>
                  </a:glow>
                </a:effectLst>
              </a:rPr>
              <a:t>             </a:t>
            </a:r>
            <a:r>
              <a:rPr lang="ar-SA" dirty="0" smtClean="0">
                <a:solidFill>
                  <a:schemeClr val="bg1"/>
                </a:solidFill>
                <a:effectLst>
                  <a:glow rad="228600">
                    <a:schemeClr val="accent2">
                      <a:satMod val="175000"/>
                      <a:alpha val="40000"/>
                    </a:schemeClr>
                  </a:glow>
                </a:effectLst>
              </a:rPr>
              <a:t>خاکستری نیز می شود در حالی که گوته در« رنگ شناسی» از </a:t>
            </a:r>
            <a:r>
              <a:rPr lang="fa-IR" dirty="0" smtClean="0">
                <a:solidFill>
                  <a:schemeClr val="bg1"/>
                </a:solidFill>
                <a:effectLst>
                  <a:glow rad="228600">
                    <a:schemeClr val="accent2">
                      <a:satMod val="175000"/>
                      <a:alpha val="40000"/>
                    </a:schemeClr>
                  </a:glow>
                </a:effectLst>
              </a:rPr>
              <a:t>        </a:t>
            </a:r>
            <a:r>
              <a:rPr lang="ar-SA" dirty="0" smtClean="0">
                <a:solidFill>
                  <a:schemeClr val="bg1"/>
                </a:solidFill>
                <a:effectLst>
                  <a:glow rad="228600">
                    <a:schemeClr val="accent2">
                      <a:satMod val="175000"/>
                      <a:alpha val="40000"/>
                    </a:schemeClr>
                  </a:glow>
                </a:effectLst>
              </a:rPr>
              <a:t>آنها به عنوان شبه رنگ اسم می برد . سیاه و سفید در گستره </a:t>
            </a:r>
            <a:r>
              <a:rPr lang="fa-IR" dirty="0" smtClean="0">
                <a:solidFill>
                  <a:schemeClr val="bg1"/>
                </a:solidFill>
                <a:effectLst>
                  <a:glow rad="228600">
                    <a:schemeClr val="accent2">
                      <a:satMod val="175000"/>
                      <a:alpha val="40000"/>
                    </a:schemeClr>
                  </a:glow>
                </a:effectLst>
              </a:rPr>
              <a:t>            </a:t>
            </a:r>
            <a:r>
              <a:rPr lang="ar-SA" dirty="0" smtClean="0">
                <a:solidFill>
                  <a:schemeClr val="bg1"/>
                </a:solidFill>
                <a:effectLst>
                  <a:glow rad="228600">
                    <a:schemeClr val="accent2">
                      <a:satMod val="175000"/>
                      <a:alpha val="40000"/>
                    </a:schemeClr>
                  </a:glow>
                </a:effectLst>
              </a:rPr>
              <a:t>وسیع رنگها دارای موقعیتی خاص هستند .</a:t>
            </a:r>
            <a:r>
              <a:rPr lang="fa-IR" dirty="0" smtClean="0">
                <a:solidFill>
                  <a:schemeClr val="bg1"/>
                </a:solidFill>
                <a:effectLst>
                  <a:glow rad="228600">
                    <a:schemeClr val="accent2">
                      <a:satMod val="175000"/>
                      <a:alpha val="40000"/>
                    </a:schemeClr>
                  </a:glow>
                </a:effectLst>
              </a:rPr>
              <a:t>                                                  </a:t>
            </a:r>
            <a:endParaRPr lang="en-US" dirty="0">
              <a:solidFill>
                <a:schemeClr val="bg1"/>
              </a:solidFill>
              <a:effectLst>
                <a:glow rad="228600">
                  <a:schemeClr val="accent2">
                    <a:satMod val="175000"/>
                    <a:alpha val="40000"/>
                  </a:schemeClr>
                </a:glow>
              </a:effectLst>
            </a:endParaRPr>
          </a:p>
        </p:txBody>
      </p:sp>
      <p:sp>
        <p:nvSpPr>
          <p:cNvPr id="4" name="Half Frame 3"/>
          <p:cNvSpPr/>
          <p:nvPr/>
        </p:nvSpPr>
        <p:spPr>
          <a:xfrm rot="10800000">
            <a:off x="3214646" y="5786454"/>
            <a:ext cx="5929354" cy="642942"/>
          </a:xfrm>
          <a:prstGeom prst="halfFram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825</TotalTime>
  <Words>6050</Words>
  <Application>Microsoft Office PowerPoint</Application>
  <PresentationFormat>On-screen Show (4:3)</PresentationFormat>
  <Paragraphs>300</Paragraphs>
  <Slides>84</Slides>
  <Notes>0</Notes>
  <HiddenSlides>0</HiddenSlides>
  <MMClips>0</MMClips>
  <ScaleCrop>false</ScaleCrop>
  <HeadingPairs>
    <vt:vector size="4" baseType="variant">
      <vt:variant>
        <vt:lpstr>Theme</vt:lpstr>
      </vt:variant>
      <vt:variant>
        <vt:i4>1</vt:i4>
      </vt:variant>
      <vt:variant>
        <vt:lpstr>Slide Titles</vt:lpstr>
      </vt:variant>
      <vt:variant>
        <vt:i4>84</vt:i4>
      </vt:variant>
    </vt:vector>
  </HeadingPairs>
  <TitlesOfParts>
    <vt:vector size="85" baseType="lpstr">
      <vt:lpstr>Apex</vt:lpstr>
      <vt:lpstr>Slide 1</vt:lpstr>
      <vt:lpstr>Slide 2</vt:lpstr>
      <vt:lpstr>Slide 3</vt:lpstr>
      <vt:lpstr>Slide 4</vt:lpstr>
      <vt:lpstr>Slide 5</vt:lpstr>
      <vt:lpstr>Slide 6</vt:lpstr>
      <vt:lpstr>Slide 7</vt:lpstr>
      <vt:lpstr>Taj mahal </vt:lpstr>
      <vt:lpstr>Slide 9</vt:lpstr>
      <vt:lpstr>Slide 10</vt:lpstr>
      <vt:lpstr>Slide 11</vt:lpstr>
      <vt:lpstr>Slide 12</vt:lpstr>
      <vt:lpstr>Slide 13</vt:lpstr>
      <vt:lpstr>Slide 14</vt:lpstr>
      <vt:lpstr>Slide 15</vt:lpstr>
      <vt:lpstr>Slide 16</vt:lpstr>
      <vt:lpstr>Slide 17</vt:lpstr>
      <vt:lpstr>Gutic church</vt:lpstr>
      <vt:lpstr>Slide 19</vt:lpstr>
      <vt:lpstr>Slide 20</vt:lpstr>
      <vt:lpstr>Cesar pelli</vt:lpstr>
      <vt:lpstr>Slide 22</vt:lpstr>
      <vt:lpstr>Slide 23</vt:lpstr>
      <vt:lpstr>Naum gabo</vt:lpstr>
      <vt:lpstr>Aantoine pevsner</vt:lpstr>
      <vt:lpstr>Slide 26</vt:lpstr>
      <vt:lpstr>Cafel aubette</vt:lpstr>
      <vt:lpstr>Slide 28</vt:lpstr>
      <vt:lpstr>Slide 29</vt:lpstr>
      <vt:lpstr>Slide 30</vt:lpstr>
      <vt:lpstr>Slide 31</vt:lpstr>
      <vt:lpstr>Slide 32</vt:lpstr>
      <vt:lpstr>Slide 33</vt:lpstr>
      <vt:lpstr>اثر حرارتی رنگها</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mohammadi</dc:creator>
  <cp:lastModifiedBy>MRT</cp:lastModifiedBy>
  <cp:revision>87</cp:revision>
  <dcterms:created xsi:type="dcterms:W3CDTF">2009-11-23T03:06:18Z</dcterms:created>
  <dcterms:modified xsi:type="dcterms:W3CDTF">2012-08-13T23:57:18Z</dcterms:modified>
</cp:coreProperties>
</file>