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69" r:id="rId3"/>
    <p:sldId id="257" r:id="rId4"/>
    <p:sldId id="258" r:id="rId5"/>
    <p:sldId id="260" r:id="rId6"/>
    <p:sldId id="262" r:id="rId7"/>
    <p:sldId id="261" r:id="rId8"/>
    <p:sldId id="263" r:id="rId9"/>
    <p:sldId id="259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5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5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5E60AE-BCDE-4741-8216-413559C1C16D}" type="doc">
      <dgm:prSet loTypeId="urn:microsoft.com/office/officeart/2005/8/layout/chevron1" loCatId="process" qsTypeId="urn:microsoft.com/office/officeart/2005/8/quickstyle/simple3" qsCatId="simple" csTypeId="urn:microsoft.com/office/officeart/2005/8/colors/colorful1#5" csCatId="colorful" phldr="1"/>
      <dgm:spPr/>
    </dgm:pt>
    <dgm:pt modelId="{EC9F37B3-EF52-4EA0-BD33-408817D29F76}">
      <dgm:prSet phldrT="[Text]" custT="1"/>
      <dgm:spPr/>
      <dgm:t>
        <a:bodyPr/>
        <a:lstStyle/>
        <a:p>
          <a:r>
            <a:rPr lang="fa-IR" sz="2400" b="1" dirty="0" smtClean="0"/>
            <a:t>محاسبه معدل کلاس</a:t>
          </a:r>
          <a:endParaRPr lang="en-US" sz="2400" b="1" dirty="0"/>
        </a:p>
      </dgm:t>
    </dgm:pt>
    <dgm:pt modelId="{8B293DBE-4EB3-4FA3-941D-2063291BB2E2}" type="parTrans" cxnId="{52FA7171-0B60-47A0-B19E-1CB0D375C33D}">
      <dgm:prSet/>
      <dgm:spPr/>
      <dgm:t>
        <a:bodyPr/>
        <a:lstStyle/>
        <a:p>
          <a:endParaRPr lang="en-US" b="1"/>
        </a:p>
      </dgm:t>
    </dgm:pt>
    <dgm:pt modelId="{A931E858-8DBB-440B-9D6D-E028E3CFD697}" type="sibTrans" cxnId="{52FA7171-0B60-47A0-B19E-1CB0D375C33D}">
      <dgm:prSet/>
      <dgm:spPr/>
      <dgm:t>
        <a:bodyPr/>
        <a:lstStyle/>
        <a:p>
          <a:endParaRPr lang="en-US" b="1"/>
        </a:p>
      </dgm:t>
    </dgm:pt>
    <dgm:pt modelId="{74607F94-F4C4-45D6-98D7-128CB010E171}">
      <dgm:prSet phldrT="[Text]" custT="1"/>
      <dgm:spPr/>
      <dgm:t>
        <a:bodyPr/>
        <a:lstStyle/>
        <a:p>
          <a:r>
            <a:rPr lang="fa-IR" sz="2400" b="1" dirty="0" smtClean="0"/>
            <a:t>تعیین سطح کلاس</a:t>
          </a:r>
          <a:endParaRPr lang="en-US" sz="2400" b="1" dirty="0"/>
        </a:p>
      </dgm:t>
    </dgm:pt>
    <dgm:pt modelId="{AE5A97F5-8B47-4260-B5BD-E111B560D231}" type="parTrans" cxnId="{16E1955D-274B-463E-A51D-131AC66E449E}">
      <dgm:prSet/>
      <dgm:spPr/>
      <dgm:t>
        <a:bodyPr/>
        <a:lstStyle/>
        <a:p>
          <a:endParaRPr lang="en-US" b="1"/>
        </a:p>
      </dgm:t>
    </dgm:pt>
    <dgm:pt modelId="{7B0587C0-E1AB-453E-8139-106690E84D7F}" type="sibTrans" cxnId="{16E1955D-274B-463E-A51D-131AC66E449E}">
      <dgm:prSet/>
      <dgm:spPr/>
      <dgm:t>
        <a:bodyPr/>
        <a:lstStyle/>
        <a:p>
          <a:endParaRPr lang="en-US" b="1"/>
        </a:p>
      </dgm:t>
    </dgm:pt>
    <dgm:pt modelId="{335CB5C9-D4E8-4F29-BDE9-B453780A1BAD}">
      <dgm:prSet phldrT="[Text]" custT="1"/>
      <dgm:spPr/>
      <dgm:t>
        <a:bodyPr/>
        <a:lstStyle/>
        <a:p>
          <a:r>
            <a:rPr lang="fa-IR" sz="2400" b="1" dirty="0" smtClean="0"/>
            <a:t>کلاس جبرانی</a:t>
          </a:r>
          <a:endParaRPr lang="en-US" sz="2400" b="1" dirty="0"/>
        </a:p>
      </dgm:t>
    </dgm:pt>
    <dgm:pt modelId="{E525FBED-E061-4B7D-A82D-48D5ECAD070A}" type="parTrans" cxnId="{EFFD7FCD-6F71-442D-93BC-2673939080B8}">
      <dgm:prSet/>
      <dgm:spPr/>
      <dgm:t>
        <a:bodyPr/>
        <a:lstStyle/>
        <a:p>
          <a:endParaRPr lang="en-US" b="1"/>
        </a:p>
      </dgm:t>
    </dgm:pt>
    <dgm:pt modelId="{62CC2F06-1F86-4768-9602-077D64A171F8}" type="sibTrans" cxnId="{EFFD7FCD-6F71-442D-93BC-2673939080B8}">
      <dgm:prSet/>
      <dgm:spPr/>
      <dgm:t>
        <a:bodyPr/>
        <a:lstStyle/>
        <a:p>
          <a:endParaRPr lang="en-US" b="1"/>
        </a:p>
      </dgm:t>
    </dgm:pt>
    <dgm:pt modelId="{6E4E3EAA-4178-44B1-8486-7A9F0DB339DB}">
      <dgm:prSet custT="1"/>
      <dgm:spPr/>
      <dgm:t>
        <a:bodyPr/>
        <a:lstStyle/>
        <a:p>
          <a:r>
            <a:rPr lang="fa-IR" sz="2400" dirty="0" smtClean="0"/>
            <a:t>نمرات</a:t>
          </a:r>
          <a:endParaRPr lang="en-US" sz="2400" dirty="0"/>
        </a:p>
      </dgm:t>
    </dgm:pt>
    <dgm:pt modelId="{680EF236-3A87-458A-B2AC-64A71D66C4A6}" type="parTrans" cxnId="{F50A610F-02CE-4F56-BE2F-4BEE1855AFE2}">
      <dgm:prSet/>
      <dgm:spPr/>
      <dgm:t>
        <a:bodyPr/>
        <a:lstStyle/>
        <a:p>
          <a:endParaRPr lang="en-US"/>
        </a:p>
      </dgm:t>
    </dgm:pt>
    <dgm:pt modelId="{AE9E54D5-56CA-46E2-90D8-D3E1C18E1E63}" type="sibTrans" cxnId="{F50A610F-02CE-4F56-BE2F-4BEE1855AFE2}">
      <dgm:prSet/>
      <dgm:spPr/>
      <dgm:t>
        <a:bodyPr/>
        <a:lstStyle/>
        <a:p>
          <a:endParaRPr lang="en-US"/>
        </a:p>
      </dgm:t>
    </dgm:pt>
    <dgm:pt modelId="{62AAD81C-AFA8-44DF-B259-89EF81540830}" type="pres">
      <dgm:prSet presAssocID="{1F5E60AE-BCDE-4741-8216-413559C1C16D}" presName="Name0" presStyleCnt="0">
        <dgm:presLayoutVars>
          <dgm:dir val="rev"/>
          <dgm:animLvl val="lvl"/>
          <dgm:resizeHandles val="exact"/>
        </dgm:presLayoutVars>
      </dgm:prSet>
      <dgm:spPr/>
    </dgm:pt>
    <dgm:pt modelId="{5100D6FC-2924-4F64-BD1B-8E558E8641F8}" type="pres">
      <dgm:prSet presAssocID="{6E4E3EAA-4178-44B1-8486-7A9F0DB339DB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BDE948-7B9D-48DA-BFEE-235B316C574E}" type="pres">
      <dgm:prSet presAssocID="{AE9E54D5-56CA-46E2-90D8-D3E1C18E1E63}" presName="parTxOnlySpace" presStyleCnt="0"/>
      <dgm:spPr/>
    </dgm:pt>
    <dgm:pt modelId="{9104F1FE-BF3C-4329-9AB2-AFA2E4992A65}" type="pres">
      <dgm:prSet presAssocID="{EC9F37B3-EF52-4EA0-BD33-408817D29F76}" presName="parTxOnly" presStyleLbl="node1" presStyleIdx="1" presStyleCnt="4" custScaleX="12726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92918D-8B77-476F-BF86-4A0C4809D9EF}" type="pres">
      <dgm:prSet presAssocID="{A931E858-8DBB-440B-9D6D-E028E3CFD697}" presName="parTxOnlySpace" presStyleCnt="0"/>
      <dgm:spPr/>
    </dgm:pt>
    <dgm:pt modelId="{B5D92374-E23A-4224-8438-00563AE5D40A}" type="pres">
      <dgm:prSet presAssocID="{74607F94-F4C4-45D6-98D7-128CB010E171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EAC35B-BD9D-4CBC-8DE2-DFFA3C9CE4EF}" type="pres">
      <dgm:prSet presAssocID="{7B0587C0-E1AB-453E-8139-106690E84D7F}" presName="parTxOnlySpace" presStyleCnt="0"/>
      <dgm:spPr/>
    </dgm:pt>
    <dgm:pt modelId="{88293D9F-3ABA-42BF-81C7-9E8A28AB7593}" type="pres">
      <dgm:prSet presAssocID="{335CB5C9-D4E8-4F29-BDE9-B453780A1BAD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2C25C5B-8E30-4481-9CA0-D6C36A555E1D}" type="presOf" srcId="{EC9F37B3-EF52-4EA0-BD33-408817D29F76}" destId="{9104F1FE-BF3C-4329-9AB2-AFA2E4992A65}" srcOrd="0" destOrd="0" presId="urn:microsoft.com/office/officeart/2005/8/layout/chevron1"/>
    <dgm:cxn modelId="{EFFD7FCD-6F71-442D-93BC-2673939080B8}" srcId="{1F5E60AE-BCDE-4741-8216-413559C1C16D}" destId="{335CB5C9-D4E8-4F29-BDE9-B453780A1BAD}" srcOrd="3" destOrd="0" parTransId="{E525FBED-E061-4B7D-A82D-48D5ECAD070A}" sibTransId="{62CC2F06-1F86-4768-9602-077D64A171F8}"/>
    <dgm:cxn modelId="{E580CEA9-69DE-434E-B0F0-14324B6C5970}" type="presOf" srcId="{74607F94-F4C4-45D6-98D7-128CB010E171}" destId="{B5D92374-E23A-4224-8438-00563AE5D40A}" srcOrd="0" destOrd="0" presId="urn:microsoft.com/office/officeart/2005/8/layout/chevron1"/>
    <dgm:cxn modelId="{49515331-429C-451B-856B-7AE7D0B3A9FC}" type="presOf" srcId="{6E4E3EAA-4178-44B1-8486-7A9F0DB339DB}" destId="{5100D6FC-2924-4F64-BD1B-8E558E8641F8}" srcOrd="0" destOrd="0" presId="urn:microsoft.com/office/officeart/2005/8/layout/chevron1"/>
    <dgm:cxn modelId="{16E1955D-274B-463E-A51D-131AC66E449E}" srcId="{1F5E60AE-BCDE-4741-8216-413559C1C16D}" destId="{74607F94-F4C4-45D6-98D7-128CB010E171}" srcOrd="2" destOrd="0" parTransId="{AE5A97F5-8B47-4260-B5BD-E111B560D231}" sibTransId="{7B0587C0-E1AB-453E-8139-106690E84D7F}"/>
    <dgm:cxn modelId="{5C92D370-60F1-4513-8EF2-940E531CA5DD}" type="presOf" srcId="{335CB5C9-D4E8-4F29-BDE9-B453780A1BAD}" destId="{88293D9F-3ABA-42BF-81C7-9E8A28AB7593}" srcOrd="0" destOrd="0" presId="urn:microsoft.com/office/officeart/2005/8/layout/chevron1"/>
    <dgm:cxn modelId="{52FA7171-0B60-47A0-B19E-1CB0D375C33D}" srcId="{1F5E60AE-BCDE-4741-8216-413559C1C16D}" destId="{EC9F37B3-EF52-4EA0-BD33-408817D29F76}" srcOrd="1" destOrd="0" parTransId="{8B293DBE-4EB3-4FA3-941D-2063291BB2E2}" sibTransId="{A931E858-8DBB-440B-9D6D-E028E3CFD697}"/>
    <dgm:cxn modelId="{F50A610F-02CE-4F56-BE2F-4BEE1855AFE2}" srcId="{1F5E60AE-BCDE-4741-8216-413559C1C16D}" destId="{6E4E3EAA-4178-44B1-8486-7A9F0DB339DB}" srcOrd="0" destOrd="0" parTransId="{680EF236-3A87-458A-B2AC-64A71D66C4A6}" sibTransId="{AE9E54D5-56CA-46E2-90D8-D3E1C18E1E63}"/>
    <dgm:cxn modelId="{E1E53BAA-0C83-4520-9E62-F85C7A4D4C64}" type="presOf" srcId="{1F5E60AE-BCDE-4741-8216-413559C1C16D}" destId="{62AAD81C-AFA8-44DF-B259-89EF81540830}" srcOrd="0" destOrd="0" presId="urn:microsoft.com/office/officeart/2005/8/layout/chevron1"/>
    <dgm:cxn modelId="{837DF4E7-9859-46B2-A200-6ED82801E1D0}" type="presParOf" srcId="{62AAD81C-AFA8-44DF-B259-89EF81540830}" destId="{5100D6FC-2924-4F64-BD1B-8E558E8641F8}" srcOrd="0" destOrd="0" presId="urn:microsoft.com/office/officeart/2005/8/layout/chevron1"/>
    <dgm:cxn modelId="{B2CFBA6F-8AC2-482B-9909-D962A71E8150}" type="presParOf" srcId="{62AAD81C-AFA8-44DF-B259-89EF81540830}" destId="{18BDE948-7B9D-48DA-BFEE-235B316C574E}" srcOrd="1" destOrd="0" presId="urn:microsoft.com/office/officeart/2005/8/layout/chevron1"/>
    <dgm:cxn modelId="{5B8611A0-C931-4BF7-BCB0-270B3C8CABA9}" type="presParOf" srcId="{62AAD81C-AFA8-44DF-B259-89EF81540830}" destId="{9104F1FE-BF3C-4329-9AB2-AFA2E4992A65}" srcOrd="2" destOrd="0" presId="urn:microsoft.com/office/officeart/2005/8/layout/chevron1"/>
    <dgm:cxn modelId="{E3FD6493-BD8B-43A5-A6A2-69CEFA74250A}" type="presParOf" srcId="{62AAD81C-AFA8-44DF-B259-89EF81540830}" destId="{BF92918D-8B77-476F-BF86-4A0C4809D9EF}" srcOrd="3" destOrd="0" presId="urn:microsoft.com/office/officeart/2005/8/layout/chevron1"/>
    <dgm:cxn modelId="{286CE5A0-83A0-4EED-A1DF-13F3CCC85BBC}" type="presParOf" srcId="{62AAD81C-AFA8-44DF-B259-89EF81540830}" destId="{B5D92374-E23A-4224-8438-00563AE5D40A}" srcOrd="4" destOrd="0" presId="urn:microsoft.com/office/officeart/2005/8/layout/chevron1"/>
    <dgm:cxn modelId="{FB151211-3534-47EE-B3E3-B0452ACA7F39}" type="presParOf" srcId="{62AAD81C-AFA8-44DF-B259-89EF81540830}" destId="{5EEAC35B-BD9D-4CBC-8DE2-DFFA3C9CE4EF}" srcOrd="5" destOrd="0" presId="urn:microsoft.com/office/officeart/2005/8/layout/chevron1"/>
    <dgm:cxn modelId="{64A7D726-5E4F-4EA6-B2B5-7F50F7026D2C}" type="presParOf" srcId="{62AAD81C-AFA8-44DF-B259-89EF81540830}" destId="{88293D9F-3ABA-42BF-81C7-9E8A28AB7593}" srcOrd="6" destOrd="0" presId="urn:microsoft.com/office/officeart/2005/8/layout/chevron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F5E60AE-BCDE-4741-8216-413559C1C16D}" type="doc">
      <dgm:prSet loTypeId="urn:microsoft.com/office/officeart/2005/8/layout/chevron1" loCatId="process" qsTypeId="urn:microsoft.com/office/officeart/2005/8/quickstyle/simple3" qsCatId="simple" csTypeId="urn:microsoft.com/office/officeart/2005/8/colors/colorful1#5" csCatId="colorful" phldr="1"/>
      <dgm:spPr/>
    </dgm:pt>
    <dgm:pt modelId="{EC9F37B3-EF52-4EA0-BD33-408817D29F76}">
      <dgm:prSet phldrT="[Text]" custT="1"/>
      <dgm:spPr/>
      <dgm:t>
        <a:bodyPr/>
        <a:lstStyle/>
        <a:p>
          <a:r>
            <a:rPr lang="fa-IR" sz="2400" b="1" dirty="0" smtClean="0"/>
            <a:t>داده</a:t>
          </a:r>
          <a:endParaRPr lang="en-US" sz="2400" b="1" dirty="0"/>
        </a:p>
      </dgm:t>
    </dgm:pt>
    <dgm:pt modelId="{8B293DBE-4EB3-4FA3-941D-2063291BB2E2}" type="parTrans" cxnId="{52FA7171-0B60-47A0-B19E-1CB0D375C33D}">
      <dgm:prSet/>
      <dgm:spPr/>
      <dgm:t>
        <a:bodyPr/>
        <a:lstStyle/>
        <a:p>
          <a:endParaRPr lang="en-US" b="1"/>
        </a:p>
      </dgm:t>
    </dgm:pt>
    <dgm:pt modelId="{A931E858-8DBB-440B-9D6D-E028E3CFD697}" type="sibTrans" cxnId="{52FA7171-0B60-47A0-B19E-1CB0D375C33D}">
      <dgm:prSet/>
      <dgm:spPr/>
      <dgm:t>
        <a:bodyPr/>
        <a:lstStyle/>
        <a:p>
          <a:endParaRPr lang="en-US" b="1"/>
        </a:p>
      </dgm:t>
    </dgm:pt>
    <dgm:pt modelId="{74607F94-F4C4-45D6-98D7-128CB010E171}">
      <dgm:prSet phldrT="[Text]" custT="1"/>
      <dgm:spPr/>
      <dgm:t>
        <a:bodyPr/>
        <a:lstStyle/>
        <a:p>
          <a:r>
            <a:rPr lang="fa-IR" sz="2400" b="1" dirty="0" smtClean="0"/>
            <a:t>اطلاعات</a:t>
          </a:r>
          <a:endParaRPr lang="en-US" sz="2400" b="1" dirty="0"/>
        </a:p>
      </dgm:t>
    </dgm:pt>
    <dgm:pt modelId="{AE5A97F5-8B47-4260-B5BD-E111B560D231}" type="parTrans" cxnId="{16E1955D-274B-463E-A51D-131AC66E449E}">
      <dgm:prSet/>
      <dgm:spPr/>
      <dgm:t>
        <a:bodyPr/>
        <a:lstStyle/>
        <a:p>
          <a:endParaRPr lang="en-US" b="1"/>
        </a:p>
      </dgm:t>
    </dgm:pt>
    <dgm:pt modelId="{7B0587C0-E1AB-453E-8139-106690E84D7F}" type="sibTrans" cxnId="{16E1955D-274B-463E-A51D-131AC66E449E}">
      <dgm:prSet/>
      <dgm:spPr/>
      <dgm:t>
        <a:bodyPr/>
        <a:lstStyle/>
        <a:p>
          <a:endParaRPr lang="en-US" b="1"/>
        </a:p>
      </dgm:t>
    </dgm:pt>
    <dgm:pt modelId="{335CB5C9-D4E8-4F29-BDE9-B453780A1BAD}">
      <dgm:prSet phldrT="[Text]" custT="1"/>
      <dgm:spPr/>
      <dgm:t>
        <a:bodyPr/>
        <a:lstStyle/>
        <a:p>
          <a:r>
            <a:rPr lang="fa-IR" sz="2400" b="1" dirty="0" smtClean="0"/>
            <a:t>دانش</a:t>
          </a:r>
          <a:endParaRPr lang="en-US" sz="2400" b="1" dirty="0"/>
        </a:p>
      </dgm:t>
    </dgm:pt>
    <dgm:pt modelId="{E525FBED-E061-4B7D-A82D-48D5ECAD070A}" type="parTrans" cxnId="{EFFD7FCD-6F71-442D-93BC-2673939080B8}">
      <dgm:prSet/>
      <dgm:spPr/>
      <dgm:t>
        <a:bodyPr/>
        <a:lstStyle/>
        <a:p>
          <a:endParaRPr lang="en-US" b="1"/>
        </a:p>
      </dgm:t>
    </dgm:pt>
    <dgm:pt modelId="{62CC2F06-1F86-4768-9602-077D64A171F8}" type="sibTrans" cxnId="{EFFD7FCD-6F71-442D-93BC-2673939080B8}">
      <dgm:prSet/>
      <dgm:spPr/>
      <dgm:t>
        <a:bodyPr/>
        <a:lstStyle/>
        <a:p>
          <a:endParaRPr lang="en-US" b="1"/>
        </a:p>
      </dgm:t>
    </dgm:pt>
    <dgm:pt modelId="{9E0442B4-35AD-4558-9434-5150E0C28415}">
      <dgm:prSet/>
      <dgm:spPr/>
      <dgm:t>
        <a:bodyPr/>
        <a:lstStyle/>
        <a:p>
          <a:r>
            <a:rPr lang="fa-IR" b="1" dirty="0" smtClean="0"/>
            <a:t>تکنولوژی</a:t>
          </a:r>
          <a:endParaRPr lang="en-US" b="1" dirty="0"/>
        </a:p>
      </dgm:t>
    </dgm:pt>
    <dgm:pt modelId="{A4203A28-4513-4189-9203-2582A6571BA7}" type="parTrans" cxnId="{21DB4068-9180-4467-933C-96DF81472074}">
      <dgm:prSet/>
      <dgm:spPr/>
      <dgm:t>
        <a:bodyPr/>
        <a:lstStyle/>
        <a:p>
          <a:endParaRPr lang="en-US"/>
        </a:p>
      </dgm:t>
    </dgm:pt>
    <dgm:pt modelId="{D4A02888-EC44-449A-8B33-AF22512C789E}" type="sibTrans" cxnId="{21DB4068-9180-4467-933C-96DF81472074}">
      <dgm:prSet/>
      <dgm:spPr/>
      <dgm:t>
        <a:bodyPr/>
        <a:lstStyle/>
        <a:p>
          <a:endParaRPr lang="en-US"/>
        </a:p>
      </dgm:t>
    </dgm:pt>
    <dgm:pt modelId="{6E4E3EAA-4178-44B1-8486-7A9F0DB339DB}">
      <dgm:prSet custT="1"/>
      <dgm:spPr/>
      <dgm:t>
        <a:bodyPr/>
        <a:lstStyle/>
        <a:p>
          <a:r>
            <a:rPr lang="fa-IR" sz="2400" dirty="0" smtClean="0"/>
            <a:t>مفهوم</a:t>
          </a:r>
          <a:endParaRPr lang="en-US" sz="2400" dirty="0"/>
        </a:p>
      </dgm:t>
    </dgm:pt>
    <dgm:pt modelId="{680EF236-3A87-458A-B2AC-64A71D66C4A6}" type="parTrans" cxnId="{F50A610F-02CE-4F56-BE2F-4BEE1855AFE2}">
      <dgm:prSet/>
      <dgm:spPr/>
      <dgm:t>
        <a:bodyPr/>
        <a:lstStyle/>
        <a:p>
          <a:endParaRPr lang="en-US"/>
        </a:p>
      </dgm:t>
    </dgm:pt>
    <dgm:pt modelId="{AE9E54D5-56CA-46E2-90D8-D3E1C18E1E63}" type="sibTrans" cxnId="{F50A610F-02CE-4F56-BE2F-4BEE1855AFE2}">
      <dgm:prSet/>
      <dgm:spPr/>
      <dgm:t>
        <a:bodyPr/>
        <a:lstStyle/>
        <a:p>
          <a:endParaRPr lang="en-US"/>
        </a:p>
      </dgm:t>
    </dgm:pt>
    <dgm:pt modelId="{62AAD81C-AFA8-44DF-B259-89EF81540830}" type="pres">
      <dgm:prSet presAssocID="{1F5E60AE-BCDE-4741-8216-413559C1C16D}" presName="Name0" presStyleCnt="0">
        <dgm:presLayoutVars>
          <dgm:dir/>
          <dgm:animLvl val="lvl"/>
          <dgm:resizeHandles val="exact"/>
        </dgm:presLayoutVars>
      </dgm:prSet>
      <dgm:spPr/>
    </dgm:pt>
    <dgm:pt modelId="{5100D6FC-2924-4F64-BD1B-8E558E8641F8}" type="pres">
      <dgm:prSet presAssocID="{6E4E3EAA-4178-44B1-8486-7A9F0DB339DB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BDE948-7B9D-48DA-BFEE-235B316C574E}" type="pres">
      <dgm:prSet presAssocID="{AE9E54D5-56CA-46E2-90D8-D3E1C18E1E63}" presName="parTxOnlySpace" presStyleCnt="0"/>
      <dgm:spPr/>
    </dgm:pt>
    <dgm:pt modelId="{9104F1FE-BF3C-4329-9AB2-AFA2E4992A65}" type="pres">
      <dgm:prSet presAssocID="{EC9F37B3-EF52-4EA0-BD33-408817D29F76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92918D-8B77-476F-BF86-4A0C4809D9EF}" type="pres">
      <dgm:prSet presAssocID="{A931E858-8DBB-440B-9D6D-E028E3CFD697}" presName="parTxOnlySpace" presStyleCnt="0"/>
      <dgm:spPr/>
    </dgm:pt>
    <dgm:pt modelId="{B5D92374-E23A-4224-8438-00563AE5D40A}" type="pres">
      <dgm:prSet presAssocID="{74607F94-F4C4-45D6-98D7-128CB010E171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EAC35B-BD9D-4CBC-8DE2-DFFA3C9CE4EF}" type="pres">
      <dgm:prSet presAssocID="{7B0587C0-E1AB-453E-8139-106690E84D7F}" presName="parTxOnlySpace" presStyleCnt="0"/>
      <dgm:spPr/>
    </dgm:pt>
    <dgm:pt modelId="{88293D9F-3ABA-42BF-81C7-9E8A28AB7593}" type="pres">
      <dgm:prSet presAssocID="{335CB5C9-D4E8-4F29-BDE9-B453780A1BAD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C49BA9-EFA3-4410-9ACD-280BCE006A29}" type="pres">
      <dgm:prSet presAssocID="{62CC2F06-1F86-4768-9602-077D64A171F8}" presName="parTxOnlySpace" presStyleCnt="0"/>
      <dgm:spPr/>
    </dgm:pt>
    <dgm:pt modelId="{FA4072FD-15A4-4275-B8EB-9A3E1798713D}" type="pres">
      <dgm:prSet presAssocID="{9E0442B4-35AD-4558-9434-5150E0C28415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FFD7FCD-6F71-442D-93BC-2673939080B8}" srcId="{1F5E60AE-BCDE-4741-8216-413559C1C16D}" destId="{335CB5C9-D4E8-4F29-BDE9-B453780A1BAD}" srcOrd="3" destOrd="0" parTransId="{E525FBED-E061-4B7D-A82D-48D5ECAD070A}" sibTransId="{62CC2F06-1F86-4768-9602-077D64A171F8}"/>
    <dgm:cxn modelId="{2967CB1C-0934-4314-B47B-FB585E07D420}" type="presOf" srcId="{9E0442B4-35AD-4558-9434-5150E0C28415}" destId="{FA4072FD-15A4-4275-B8EB-9A3E1798713D}" srcOrd="0" destOrd="0" presId="urn:microsoft.com/office/officeart/2005/8/layout/chevron1"/>
    <dgm:cxn modelId="{21DB4068-9180-4467-933C-96DF81472074}" srcId="{1F5E60AE-BCDE-4741-8216-413559C1C16D}" destId="{9E0442B4-35AD-4558-9434-5150E0C28415}" srcOrd="4" destOrd="0" parTransId="{A4203A28-4513-4189-9203-2582A6571BA7}" sibTransId="{D4A02888-EC44-449A-8B33-AF22512C789E}"/>
    <dgm:cxn modelId="{16E1955D-274B-463E-A51D-131AC66E449E}" srcId="{1F5E60AE-BCDE-4741-8216-413559C1C16D}" destId="{74607F94-F4C4-45D6-98D7-128CB010E171}" srcOrd="2" destOrd="0" parTransId="{AE5A97F5-8B47-4260-B5BD-E111B560D231}" sibTransId="{7B0587C0-E1AB-453E-8139-106690E84D7F}"/>
    <dgm:cxn modelId="{52FA7171-0B60-47A0-B19E-1CB0D375C33D}" srcId="{1F5E60AE-BCDE-4741-8216-413559C1C16D}" destId="{EC9F37B3-EF52-4EA0-BD33-408817D29F76}" srcOrd="1" destOrd="0" parTransId="{8B293DBE-4EB3-4FA3-941D-2063291BB2E2}" sibTransId="{A931E858-8DBB-440B-9D6D-E028E3CFD697}"/>
    <dgm:cxn modelId="{D90E7F00-15E4-4B80-A836-A3F129AC2DE5}" type="presOf" srcId="{6E4E3EAA-4178-44B1-8486-7A9F0DB339DB}" destId="{5100D6FC-2924-4F64-BD1B-8E558E8641F8}" srcOrd="0" destOrd="0" presId="urn:microsoft.com/office/officeart/2005/8/layout/chevron1"/>
    <dgm:cxn modelId="{F50A610F-02CE-4F56-BE2F-4BEE1855AFE2}" srcId="{1F5E60AE-BCDE-4741-8216-413559C1C16D}" destId="{6E4E3EAA-4178-44B1-8486-7A9F0DB339DB}" srcOrd="0" destOrd="0" parTransId="{680EF236-3A87-458A-B2AC-64A71D66C4A6}" sibTransId="{AE9E54D5-56CA-46E2-90D8-D3E1C18E1E63}"/>
    <dgm:cxn modelId="{B7F2F662-D504-4054-9AD8-CE8713BE1377}" type="presOf" srcId="{74607F94-F4C4-45D6-98D7-128CB010E171}" destId="{B5D92374-E23A-4224-8438-00563AE5D40A}" srcOrd="0" destOrd="0" presId="urn:microsoft.com/office/officeart/2005/8/layout/chevron1"/>
    <dgm:cxn modelId="{02241E80-7CAB-45A1-A2C5-6A1D8259D481}" type="presOf" srcId="{EC9F37B3-EF52-4EA0-BD33-408817D29F76}" destId="{9104F1FE-BF3C-4329-9AB2-AFA2E4992A65}" srcOrd="0" destOrd="0" presId="urn:microsoft.com/office/officeart/2005/8/layout/chevron1"/>
    <dgm:cxn modelId="{03C713D0-AB5A-4591-B53E-93864B6A9E20}" type="presOf" srcId="{335CB5C9-D4E8-4F29-BDE9-B453780A1BAD}" destId="{88293D9F-3ABA-42BF-81C7-9E8A28AB7593}" srcOrd="0" destOrd="0" presId="urn:microsoft.com/office/officeart/2005/8/layout/chevron1"/>
    <dgm:cxn modelId="{15C726C3-A03F-4225-8F7E-1945764EA40C}" type="presOf" srcId="{1F5E60AE-BCDE-4741-8216-413559C1C16D}" destId="{62AAD81C-AFA8-44DF-B259-89EF81540830}" srcOrd="0" destOrd="0" presId="urn:microsoft.com/office/officeart/2005/8/layout/chevron1"/>
    <dgm:cxn modelId="{4E277ABF-B427-408A-B46A-A370A3ADC42A}" type="presParOf" srcId="{62AAD81C-AFA8-44DF-B259-89EF81540830}" destId="{5100D6FC-2924-4F64-BD1B-8E558E8641F8}" srcOrd="0" destOrd="0" presId="urn:microsoft.com/office/officeart/2005/8/layout/chevron1"/>
    <dgm:cxn modelId="{0F7B0BAA-C3E0-45B7-8342-D0A860984672}" type="presParOf" srcId="{62AAD81C-AFA8-44DF-B259-89EF81540830}" destId="{18BDE948-7B9D-48DA-BFEE-235B316C574E}" srcOrd="1" destOrd="0" presId="urn:microsoft.com/office/officeart/2005/8/layout/chevron1"/>
    <dgm:cxn modelId="{02123DFD-865D-4168-8CB1-8A282614B0B3}" type="presParOf" srcId="{62AAD81C-AFA8-44DF-B259-89EF81540830}" destId="{9104F1FE-BF3C-4329-9AB2-AFA2E4992A65}" srcOrd="2" destOrd="0" presId="urn:microsoft.com/office/officeart/2005/8/layout/chevron1"/>
    <dgm:cxn modelId="{5448E410-39CA-4693-8E7A-03BEFE932161}" type="presParOf" srcId="{62AAD81C-AFA8-44DF-B259-89EF81540830}" destId="{BF92918D-8B77-476F-BF86-4A0C4809D9EF}" srcOrd="3" destOrd="0" presId="urn:microsoft.com/office/officeart/2005/8/layout/chevron1"/>
    <dgm:cxn modelId="{B218991C-C372-4B1E-BE69-CC99E4E42797}" type="presParOf" srcId="{62AAD81C-AFA8-44DF-B259-89EF81540830}" destId="{B5D92374-E23A-4224-8438-00563AE5D40A}" srcOrd="4" destOrd="0" presId="urn:microsoft.com/office/officeart/2005/8/layout/chevron1"/>
    <dgm:cxn modelId="{291158A8-892C-4136-876B-614FA62E5C1C}" type="presParOf" srcId="{62AAD81C-AFA8-44DF-B259-89EF81540830}" destId="{5EEAC35B-BD9D-4CBC-8DE2-DFFA3C9CE4EF}" srcOrd="5" destOrd="0" presId="urn:microsoft.com/office/officeart/2005/8/layout/chevron1"/>
    <dgm:cxn modelId="{AC174D1A-F029-4DEA-803F-883AB0FE1D86}" type="presParOf" srcId="{62AAD81C-AFA8-44DF-B259-89EF81540830}" destId="{88293D9F-3ABA-42BF-81C7-9E8A28AB7593}" srcOrd="6" destOrd="0" presId="urn:microsoft.com/office/officeart/2005/8/layout/chevron1"/>
    <dgm:cxn modelId="{17265C2D-4695-4066-B500-CBB51E8B801F}" type="presParOf" srcId="{62AAD81C-AFA8-44DF-B259-89EF81540830}" destId="{C2C49BA9-EFA3-4410-9ACD-280BCE006A29}" srcOrd="7" destOrd="0" presId="urn:microsoft.com/office/officeart/2005/8/layout/chevron1"/>
    <dgm:cxn modelId="{585ED85A-7DE7-4F32-A695-56B6CAEC75FA}" type="presParOf" srcId="{62AAD81C-AFA8-44DF-B259-89EF81540830}" destId="{FA4072FD-15A4-4275-B8EB-9A3E1798713D}" srcOrd="8" destOrd="0" presId="urn:microsoft.com/office/officeart/2005/8/layout/chevron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7EB941-1942-4FFD-A4C3-637E240317EA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8C9D59-A73C-48A9-A511-086B13FA39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9BD93FA-E054-4607-A59E-4FD89671DE4C}" type="datetime1">
              <a:rPr lang="en-US" smtClean="0"/>
              <a:pPr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8D2E2-AB25-4D75-A051-1EBB6AD45A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A7469E-2635-45D0-8A25-3D903B58D143}" type="datetime1">
              <a:rPr lang="en-US" smtClean="0"/>
              <a:pPr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8D2E2-AB25-4D75-A051-1EBB6AD45A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0A6B17-6BB2-47A5-BE82-F03284F0DFB3}" type="datetime1">
              <a:rPr lang="en-US" smtClean="0"/>
              <a:pPr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8D2E2-AB25-4D75-A051-1EBB6AD45A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1438" y="71414"/>
            <a:ext cx="8929718" cy="1143000"/>
          </a:xfrm>
        </p:spPr>
        <p:txBody>
          <a:bodyPr/>
          <a:lstStyle>
            <a:lvl1pPr>
              <a:defRPr sz="4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defRPr>
            </a:lvl1pPr>
          </a:lstStyle>
          <a:p>
            <a:r>
              <a:rPr lang="fa-IR" dirty="0" smtClean="0"/>
              <a:t>عنوان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42844" y="1357298"/>
            <a:ext cx="8858312" cy="4768865"/>
          </a:xfrm>
        </p:spPr>
        <p:txBody>
          <a:bodyPr/>
          <a:lstStyle>
            <a:lvl1pPr algn="r" rtl="1">
              <a:defRPr/>
            </a:lvl1pPr>
            <a:lvl2pPr marL="0" indent="0" algn="r" rtl="1">
              <a:buNone/>
              <a:defRPr sz="3600">
                <a:cs typeface="B Nazanin" pitchFamily="2" charset="-78"/>
              </a:defRPr>
            </a:lvl2pPr>
            <a:lvl3pPr algn="r" rtl="1">
              <a:defRPr/>
            </a:lvl3pPr>
            <a:lvl4pPr algn="r" rtl="1">
              <a:defRPr/>
            </a:lvl4pPr>
            <a:lvl5pPr algn="r" rtl="1">
              <a:defRPr/>
            </a:lvl5pPr>
          </a:lstStyle>
          <a:p>
            <a:pPr lvl="1"/>
            <a:r>
              <a:rPr lang="fa-IR" dirty="0" smtClean="0"/>
              <a:t>مطالب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B71679-8BFB-450F-9C61-A5644A90B9B6}" type="datetime1">
              <a:rPr lang="en-US" smtClean="0"/>
              <a:pPr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8D2E2-AB25-4D75-A051-1EBB6AD45A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7D2B0A-7816-481C-9D9A-3FE2BA5B23B6}" type="datetime1">
              <a:rPr lang="en-US" smtClean="0"/>
              <a:pPr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8D2E2-AB25-4D75-A051-1EBB6AD45A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28236E-F706-4FE2-851F-BFBF6A1A61F3}" type="datetime1">
              <a:rPr lang="en-US" smtClean="0"/>
              <a:pPr/>
              <a:t>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8D2E2-AB25-4D75-A051-1EBB6AD45A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C9DF7A-CDE8-4075-8B15-B34EDD03F2DD}" type="datetime1">
              <a:rPr lang="en-US" smtClean="0"/>
              <a:pPr/>
              <a:t>2/9/2015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8D2E2-AB25-4D75-A051-1EBB6AD45A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EDE288-2ED6-4141-9FBB-35FBBECE7914}" type="datetime1">
              <a:rPr lang="en-US" smtClean="0"/>
              <a:pPr/>
              <a:t>2/9/2015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8D2E2-AB25-4D75-A051-1EBB6AD45A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38DD01-40DE-4E89-AB8A-A0286DA185C8}" type="datetime1">
              <a:rPr lang="en-US" smtClean="0"/>
              <a:pPr/>
              <a:t>2/9/2015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8D2E2-AB25-4D75-A051-1EBB6AD45A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8C0392-CB2D-4906-B1C1-971E26370858}" type="datetime1">
              <a:rPr lang="en-US" smtClean="0"/>
              <a:pPr/>
              <a:t>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8D2E2-AB25-4D75-A051-1EBB6AD45A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EFFD4E-0A2A-415E-8E9F-C8617B9466DA}" type="datetime1">
              <a:rPr lang="en-US" smtClean="0"/>
              <a:pPr/>
              <a:t>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8D2E2-AB25-4D75-A051-1EBB6AD45A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0E81D706-F118-4959-A335-65BC5BD3EF07}" type="datetime1">
              <a:rPr lang="en-US" smtClean="0"/>
              <a:pPr/>
              <a:t>2/9/2015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008D2E2-AB25-4D75-A051-1EBB6AD45A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None/>
        <a:defRPr sz="3200">
          <a:solidFill>
            <a:schemeClr val="tx1"/>
          </a:solidFill>
          <a:latin typeface="+mn-lt"/>
          <a:ea typeface="+mn-ea"/>
          <a:cs typeface="B Nazanin" pitchFamily="2" charset="-78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None/>
        <a:defRPr sz="2800">
          <a:solidFill>
            <a:schemeClr val="tx1"/>
          </a:solidFill>
          <a:latin typeface="+mn-lt"/>
          <a:cs typeface="B Nazanin" pitchFamily="2" charset="-78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None/>
        <a:defRPr sz="2400">
          <a:solidFill>
            <a:schemeClr val="tx1"/>
          </a:solidFill>
          <a:latin typeface="+mn-lt"/>
          <a:cs typeface="B Nazanin" pitchFamily="2" charset="-78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None/>
        <a:defRPr sz="2000">
          <a:solidFill>
            <a:schemeClr val="tx1"/>
          </a:solidFill>
          <a:latin typeface="+mn-lt"/>
          <a:cs typeface="B Nazanin" pitchFamily="2" charset="-78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None/>
        <a:defRPr sz="2000">
          <a:solidFill>
            <a:schemeClr val="tx1"/>
          </a:solidFill>
          <a:latin typeface="+mn-lt"/>
          <a:cs typeface="B Nazanin" pitchFamily="2" charset="-7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Eslahat-C1.doc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00364" y="857232"/>
            <a:ext cx="6000792" cy="1470025"/>
          </a:xfrm>
        </p:spPr>
        <p:txBody>
          <a:bodyPr/>
          <a:lstStyle/>
          <a:p>
            <a:r>
              <a:rPr lang="fa-IR" sz="8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Homa" pitchFamily="2" charset="-78"/>
              </a:rPr>
              <a:t>فصل اول </a:t>
            </a:r>
            <a:endParaRPr lang="en-US" sz="8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Homa" pitchFamily="2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928926" y="2786058"/>
            <a:ext cx="61436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sz="3600" b="1" dirty="0" smtClean="0">
                <a:solidFill>
                  <a:srgbClr val="C00000"/>
                </a:solidFill>
                <a:cs typeface="B Homa" pitchFamily="2" charset="-78"/>
              </a:rPr>
              <a:t>آشنایی با مفاهیم پایه ای پردازش داده ها</a:t>
            </a:r>
            <a:endParaRPr lang="en-US" sz="3600" b="1" dirty="0">
              <a:solidFill>
                <a:srgbClr val="C00000"/>
              </a:solidFill>
              <a:cs typeface="B Homa" pitchFamily="2" charset="-78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5072066" y="5929330"/>
            <a:ext cx="4143404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a-IR" sz="2400" b="1" kern="0" dirty="0" smtClean="0">
                <a:cs typeface="B Esfehan" pitchFamily="2" charset="-78"/>
              </a:rPr>
              <a:t>تهیه و تنظیم: علی مهری خانیکی 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B Esfehan" pitchFamily="2" charset="-78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-142908" y="6500834"/>
            <a:ext cx="3286148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kern="0" dirty="0" smtClean="0">
                <a:solidFill>
                  <a:srgbClr val="FF0000"/>
                </a:solidFill>
                <a:cs typeface="B Esfehan" pitchFamily="2" charset="-78"/>
              </a:rPr>
              <a:t>alimehrimail@gmail.com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cs typeface="B Esfehan" pitchFamily="2" charset="-7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8D2E2-AB25-4D75-A051-1EBB6AD45A34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7" name="Picture 2" descr="http://www.chap.sch.ir/sites/default/files/imagecache/image_node_book/book_image/93-94/C358-70.jpg"/>
          <p:cNvPicPr>
            <a:picLocks noChangeAspect="1" noChangeArrowheads="1"/>
          </p:cNvPicPr>
          <p:nvPr/>
        </p:nvPicPr>
        <p:blipFill>
          <a:blip r:embed="rId3"/>
          <a:srcRect l="9523" r="6463"/>
          <a:stretch>
            <a:fillRect/>
          </a:stretch>
        </p:blipFill>
        <p:spPr bwMode="auto">
          <a:xfrm>
            <a:off x="-32" y="-24"/>
            <a:ext cx="2928958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dirty="0" smtClean="0"/>
              <a:t>برنامه -</a:t>
            </a:r>
            <a:r>
              <a:rPr lang="en-US" dirty="0" smtClean="0"/>
              <a:t>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000108"/>
            <a:ext cx="8858312" cy="5357850"/>
          </a:xfrm>
        </p:spPr>
        <p:txBody>
          <a:bodyPr/>
          <a:lstStyle/>
          <a:p>
            <a:pPr marL="0" indent="15875" algn="just">
              <a:lnSpc>
                <a:spcPct val="130000"/>
              </a:lnSpc>
            </a:pPr>
            <a:r>
              <a:rPr lang="fa-IR" sz="2800" b="1" dirty="0"/>
              <a:t>به مجموعه دستوراتی که به کامپیوتر می فهماند که چه نوع پردازشی را بر روی داده </a:t>
            </a:r>
            <a:r>
              <a:rPr lang="fa-IR" sz="2800" b="1" dirty="0" smtClean="0"/>
              <a:t>ها</a:t>
            </a:r>
            <a:r>
              <a:rPr lang="en-US" sz="2800" b="1" dirty="0" smtClean="0"/>
              <a:t> </a:t>
            </a:r>
            <a:r>
              <a:rPr lang="fa-IR" sz="2800" b="1" dirty="0" smtClean="0"/>
              <a:t>انجام </a:t>
            </a:r>
            <a:r>
              <a:rPr lang="fa-IR" sz="2800" b="1" dirty="0"/>
              <a:t>دهد و همچنین اطلاعات به دست آمده را چگونه نمایش دهد </a:t>
            </a:r>
            <a:r>
              <a:rPr lang="fa-IR" sz="2800" b="1" dirty="0">
                <a:solidFill>
                  <a:schemeClr val="accent2"/>
                </a:solidFill>
                <a:cs typeface="B Jadid" pitchFamily="2" charset="-78"/>
              </a:rPr>
              <a:t>برنامه</a:t>
            </a:r>
            <a:r>
              <a:rPr lang="fa-IR" sz="2800" b="1" dirty="0"/>
              <a:t> </a:t>
            </a:r>
            <a:r>
              <a:rPr lang="fa-IR" sz="2800" b="1" dirty="0" smtClean="0"/>
              <a:t>می </a:t>
            </a:r>
            <a:r>
              <a:rPr lang="fa-IR" sz="2800" b="1" dirty="0"/>
              <a:t>گویند</a:t>
            </a:r>
            <a:r>
              <a:rPr lang="fa-IR" sz="2800" b="1" dirty="0" smtClean="0"/>
              <a:t>.</a:t>
            </a:r>
            <a:endParaRPr lang="en-US" sz="2800" b="1" dirty="0" smtClean="0"/>
          </a:p>
          <a:p>
            <a:pPr marL="0" indent="15875" algn="just">
              <a:lnSpc>
                <a:spcPct val="130000"/>
              </a:lnSpc>
            </a:pPr>
            <a:r>
              <a:rPr lang="fa-IR" sz="2800" b="1" dirty="0" smtClean="0"/>
              <a:t>زبان قابل فهم کامپیوتر دنباله ای ازکدهای صفر و یک است که به آن </a:t>
            </a:r>
            <a:r>
              <a:rPr lang="fa-IR" sz="2800" b="1" dirty="0" smtClean="0">
                <a:solidFill>
                  <a:schemeClr val="accent2"/>
                </a:solidFill>
                <a:cs typeface="B Jadid" pitchFamily="2" charset="-78"/>
              </a:rPr>
              <a:t>زبان ماشین </a:t>
            </a:r>
            <a:r>
              <a:rPr lang="fa-IR" sz="2800" b="1" dirty="0" smtClean="0"/>
              <a:t>می گویند</a:t>
            </a:r>
            <a:r>
              <a:rPr lang="en-US" sz="2800" b="1" dirty="0" smtClean="0"/>
              <a:t>.</a:t>
            </a:r>
          </a:p>
          <a:p>
            <a:pPr marL="0" indent="0" algn="just">
              <a:lnSpc>
                <a:spcPct val="130000"/>
              </a:lnSpc>
            </a:pPr>
            <a:r>
              <a:rPr lang="fa-IR" sz="2800" b="1" dirty="0" smtClean="0"/>
              <a:t>پس از اینکه برنامه با زبان دیگری غیر از زبان ماشین نوشته</a:t>
            </a:r>
            <a:r>
              <a:rPr lang="en-US" sz="2800" b="1" dirty="0" smtClean="0"/>
              <a:t> </a:t>
            </a:r>
            <a:r>
              <a:rPr lang="fa-IR" sz="2800" b="1" dirty="0" smtClean="0"/>
              <a:t>شد، با استفاده از یک </a:t>
            </a:r>
            <a:r>
              <a:rPr lang="fa-IR" sz="2800" b="1" dirty="0" smtClean="0">
                <a:solidFill>
                  <a:schemeClr val="accent2"/>
                </a:solidFill>
                <a:cs typeface="B Jadid" pitchFamily="2" charset="-78"/>
              </a:rPr>
              <a:t>مترجم</a:t>
            </a:r>
            <a:r>
              <a:rPr lang="fa-IR" sz="2800" b="1" dirty="0" smtClean="0"/>
              <a:t>، باید به زبان ماشین تبدیل شود تا کامپیوتر بتواند آن را بفهمد و اجرا</a:t>
            </a:r>
            <a:r>
              <a:rPr lang="en-US" sz="2800" b="1" dirty="0" smtClean="0"/>
              <a:t> </a:t>
            </a:r>
            <a:r>
              <a:rPr lang="fa-IR" sz="2800" b="1" dirty="0" smtClean="0"/>
              <a:t>نماید. </a:t>
            </a:r>
            <a:r>
              <a:rPr lang="fa-IR" sz="2800" b="1" dirty="0" smtClean="0">
                <a:solidFill>
                  <a:schemeClr val="accent2"/>
                </a:solidFill>
                <a:cs typeface="B Jadid" pitchFamily="2" charset="-78"/>
              </a:rPr>
              <a:t>مترجم</a:t>
            </a:r>
            <a:r>
              <a:rPr lang="fa-IR" sz="2800" b="1" dirty="0" smtClean="0"/>
              <a:t> خود نیز یک برنامه کامپیوتری می باشد که وظیفه آن، ترجمه و تبدیل دستورات یک زبان</a:t>
            </a:r>
            <a:r>
              <a:rPr lang="en-US" sz="2800" b="1" dirty="0" smtClean="0"/>
              <a:t> </a:t>
            </a:r>
            <a:r>
              <a:rPr lang="fa-IR" sz="2800" b="1" dirty="0" smtClean="0"/>
              <a:t>سطح بالا، به کدهای زبان ماشین می باشد</a:t>
            </a:r>
            <a:r>
              <a:rPr lang="fa-IR" sz="2800" dirty="0" smtClean="0"/>
              <a:t>.</a:t>
            </a:r>
            <a:endParaRPr lang="en-US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8D2E2-AB25-4D75-A051-1EBB6AD45A3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b="1" dirty="0" smtClean="0"/>
              <a:t>برنامه نویسی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142984"/>
            <a:ext cx="8858312" cy="4768865"/>
          </a:xfrm>
        </p:spPr>
        <p:txBody>
          <a:bodyPr/>
          <a:lstStyle/>
          <a:p>
            <a:pPr marL="0" indent="15875" algn="just">
              <a:lnSpc>
                <a:spcPct val="150000"/>
              </a:lnSpc>
            </a:pPr>
            <a:r>
              <a:rPr lang="fa-IR" sz="2800" b="1" dirty="0" smtClean="0"/>
              <a:t>نوشتن دستورات لازم برای کنترل نحوه کار کامپیوتر، به طوری که کامپیوتر بتواند یک کارمشخص را انجام دهد را </a:t>
            </a:r>
            <a:r>
              <a:rPr lang="fa-IR" sz="2800" b="1" dirty="0" smtClean="0">
                <a:solidFill>
                  <a:schemeClr val="accent2"/>
                </a:solidFill>
                <a:cs typeface="B Jadid" pitchFamily="2" charset="-78"/>
              </a:rPr>
              <a:t>برنامه نویسی </a:t>
            </a:r>
            <a:r>
              <a:rPr lang="fa-IR" sz="2800" b="1" dirty="0" smtClean="0"/>
              <a:t>میگویند.</a:t>
            </a:r>
          </a:p>
          <a:p>
            <a:pPr marL="0" indent="15875" algn="just">
              <a:lnSpc>
                <a:spcPct val="150000"/>
              </a:lnSpc>
            </a:pPr>
            <a:r>
              <a:rPr lang="fa-IR" sz="2800" b="1" dirty="0" smtClean="0">
                <a:solidFill>
                  <a:schemeClr val="accent2"/>
                </a:solidFill>
                <a:cs typeface="B Jadid" pitchFamily="2" charset="-78"/>
              </a:rPr>
              <a:t>برنامه نویس </a:t>
            </a:r>
            <a:r>
              <a:rPr lang="fa-IR" sz="2800" b="1" dirty="0" smtClean="0"/>
              <a:t>شخصی است که آشنا به دستورات یک زبان برنامه نویسی باشد و با به کارگیری</a:t>
            </a:r>
            <a:r>
              <a:rPr lang="en-US" sz="2800" b="1" dirty="0" smtClean="0"/>
              <a:t> </a:t>
            </a:r>
            <a:r>
              <a:rPr lang="fa-IR" sz="2800" b="1" dirty="0" smtClean="0"/>
              <a:t>صحیح و مناسب دستورات، برنامه نویسی کند.</a:t>
            </a:r>
            <a:endParaRPr lang="en-US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8D2E2-AB25-4D75-A051-1EBB6AD45A3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b="1" dirty="0" smtClean="0"/>
              <a:t>انواع زبان های برنامه نویسی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fa-IR" b="1" dirty="0" smtClean="0"/>
              <a:t>زبان های سطح پایین</a:t>
            </a:r>
            <a:endParaRPr lang="en-US" b="1" dirty="0" smtClean="0"/>
          </a:p>
          <a:p>
            <a:pPr lvl="2">
              <a:buFont typeface="Arial" pitchFamily="34" charset="0"/>
              <a:buChar char="•"/>
            </a:pPr>
            <a:r>
              <a:rPr lang="fa-IR" dirty="0" smtClean="0"/>
              <a:t>به زبان پردازشگر کامپیوتر(</a:t>
            </a:r>
            <a:r>
              <a:rPr lang="en-US" dirty="0" smtClean="0"/>
              <a:t>CPU</a:t>
            </a:r>
            <a:r>
              <a:rPr lang="fa-IR" dirty="0" smtClean="0"/>
              <a:t>) نزدیک باشد</a:t>
            </a:r>
            <a:endParaRPr lang="en-US" dirty="0" smtClean="0"/>
          </a:p>
          <a:p>
            <a:pPr lvl="2">
              <a:buFont typeface="Arial" pitchFamily="34" charset="0"/>
              <a:buChar char="•"/>
            </a:pPr>
            <a:r>
              <a:rPr lang="fa-IR" dirty="0" smtClean="0"/>
              <a:t>از زبان محاوره ای ما دور هستند</a:t>
            </a:r>
            <a:endParaRPr lang="en-US" dirty="0" smtClean="0"/>
          </a:p>
          <a:p>
            <a:pPr lvl="2">
              <a:buFont typeface="Arial" pitchFamily="34" charset="0"/>
              <a:buChar char="•"/>
            </a:pPr>
            <a:r>
              <a:rPr lang="fa-IR" dirty="0" smtClean="0"/>
              <a:t>زبان ماشین و زبان اسمبلی</a:t>
            </a:r>
            <a:endParaRPr lang="en-US" b="1" dirty="0" smtClean="0"/>
          </a:p>
          <a:p>
            <a:pPr>
              <a:buFont typeface="Arial" pitchFamily="34" charset="0"/>
              <a:buChar char="•"/>
            </a:pPr>
            <a:r>
              <a:rPr lang="fa-IR" b="1" dirty="0" smtClean="0"/>
              <a:t>زبان های سطح بالا</a:t>
            </a:r>
          </a:p>
          <a:p>
            <a:pPr lvl="2">
              <a:buFont typeface="Arial" pitchFamily="34" charset="0"/>
              <a:buChar char="•"/>
            </a:pPr>
            <a:r>
              <a:rPr lang="fa-IR" dirty="0" smtClean="0"/>
              <a:t>زبان محاوره ای ما نزدیک باشد</a:t>
            </a:r>
          </a:p>
          <a:p>
            <a:pPr lvl="2">
              <a:buFont typeface="Arial" pitchFamily="34" charset="0"/>
              <a:buChar char="•"/>
            </a:pPr>
            <a:r>
              <a:rPr lang="fa-IR" dirty="0" smtClean="0"/>
              <a:t>زبان </a:t>
            </a:r>
            <a:r>
              <a:rPr lang="en-US" dirty="0" smtClean="0"/>
              <a:t>Java ،VB </a:t>
            </a:r>
            <a:r>
              <a:rPr lang="fa-IR" dirty="0" smtClean="0"/>
              <a:t>و # </a:t>
            </a:r>
            <a:r>
              <a:rPr lang="en-US" dirty="0" smtClean="0"/>
              <a:t>C</a:t>
            </a:r>
            <a:endParaRPr lang="en-US" b="1" dirty="0" smtClean="0"/>
          </a:p>
          <a:p>
            <a:pPr>
              <a:buFont typeface="Arial" pitchFamily="34" charset="0"/>
              <a:buChar char="•"/>
            </a:pPr>
            <a:r>
              <a:rPr lang="fa-IR" b="1" dirty="0" smtClean="0"/>
              <a:t>زبان های سطح میانی</a:t>
            </a:r>
          </a:p>
          <a:p>
            <a:pPr lvl="2">
              <a:buFont typeface="Arial" pitchFamily="34" charset="0"/>
              <a:buChar char="•"/>
            </a:pPr>
            <a:r>
              <a:rPr lang="fa-IR" dirty="0" smtClean="0"/>
              <a:t>به زبان عامیانه نزدیک باشند</a:t>
            </a:r>
          </a:p>
          <a:p>
            <a:pPr lvl="2">
              <a:buFont typeface="Arial" pitchFamily="34" charset="0"/>
              <a:buChar char="•"/>
            </a:pPr>
            <a:r>
              <a:rPr lang="fa-IR" dirty="0" smtClean="0"/>
              <a:t>برای کار با سخت افزار کامپیوتر و برنامه ریزی وسایلی که در آنها پردازشگر دارند</a:t>
            </a:r>
          </a:p>
          <a:p>
            <a:pPr lvl="2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8D2E2-AB25-4D75-A051-1EBB6AD45A3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سوال</a:t>
            </a:r>
            <a:endParaRPr lang="en-US" dirty="0"/>
          </a:p>
        </p:txBody>
      </p:sp>
      <p:pic>
        <p:nvPicPr>
          <p:cNvPr id="1026" name="Picture 2" descr="C:\Program Files\Microsoft Office\MEDIA\CAGCAT10\j0292020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4572008"/>
            <a:ext cx="1869034" cy="1773936"/>
          </a:xfrm>
          <a:prstGeom prst="rect">
            <a:avLst/>
          </a:prstGeom>
          <a:noFill/>
        </p:spPr>
      </p:pic>
      <p:sp>
        <p:nvSpPr>
          <p:cNvPr id="6" name="Cloud Callout 5"/>
          <p:cNvSpPr/>
          <p:nvPr/>
        </p:nvSpPr>
        <p:spPr>
          <a:xfrm>
            <a:off x="428596" y="928670"/>
            <a:ext cx="8501122" cy="3357586"/>
          </a:xfrm>
          <a:prstGeom prst="cloudCallout">
            <a:avLst>
              <a:gd name="adj1" fmla="val -36083"/>
              <a:gd name="adj2" fmla="val 583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algn="ctr" rtl="1"/>
            <a:r>
              <a:rPr lang="fa-IR" sz="3600" b="1" dirty="0" smtClean="0">
                <a:solidFill>
                  <a:schemeClr val="tx1"/>
                </a:solidFill>
                <a:cs typeface="B Jadid" pitchFamily="2" charset="-78"/>
              </a:rPr>
              <a:t>با وجود این همه نرم افزار مفید و آماده آیا باز هم لازم است برنامه نویسی را یاد بگیریم ؟ </a:t>
            </a:r>
            <a:endParaRPr lang="en-US" sz="3600" b="1" dirty="0" smtClean="0">
              <a:solidFill>
                <a:schemeClr val="tx1"/>
              </a:solidFill>
              <a:cs typeface="B Jadid" pitchFamily="2" charset="-78"/>
            </a:endParaRPr>
          </a:p>
          <a:p>
            <a:pPr algn="ctr"/>
            <a:endParaRPr lang="en-US" sz="3600" b="1" dirty="0">
              <a:solidFill>
                <a:schemeClr val="tx1"/>
              </a:solidFill>
              <a:cs typeface="B Jadid" pitchFamily="2" charset="-7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8D2E2-AB25-4D75-A051-1EBB6AD45A3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نظر یک برنامه نویس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000108"/>
            <a:ext cx="8001056" cy="5857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8D2E2-AB25-4D75-A051-1EBB6AD45A3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اهداف رفتاری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446217"/>
            <a:ext cx="8858312" cy="4054485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fa-IR" sz="2800" b="1" dirty="0" smtClean="0">
                <a:solidFill>
                  <a:srgbClr val="00B0F0"/>
                </a:solidFill>
                <a:cs typeface="B Jadid" pitchFamily="2" charset="-78"/>
              </a:rPr>
              <a:t>پس از پایان این فصل انتظار می رود که فراگیر بتواند:</a:t>
            </a:r>
          </a:p>
          <a:p>
            <a:pPr marL="514350" indent="-514350">
              <a:lnSpc>
                <a:spcPct val="2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fa-IR" sz="2800" b="1" dirty="0" smtClean="0"/>
              <a:t>مفهوم داده، اطلاعات و پردازش را بیان کند و آنها را به کار بندد.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fa-IR" sz="2800" b="1" dirty="0" smtClean="0"/>
              <a:t>تعریف برنامه، برنامه نویسی، مترجم و انواع زبان های برنامه نویسی را از نظرسطح نزدیکی به زبان محاوره ای بیان کند.</a:t>
            </a:r>
          </a:p>
          <a:p>
            <a:pPr marL="514350" indent="-514350">
              <a:lnSpc>
                <a:spcPct val="2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fa-IR" sz="2800" b="1" dirty="0" smtClean="0"/>
              <a:t>در یک برنامه ورودی، خروجی و پردازش را معین کند.</a:t>
            </a:r>
          </a:p>
          <a:p>
            <a:pPr marL="514350" indent="-514350">
              <a:lnSpc>
                <a:spcPct val="2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fa-IR" sz="2800" b="1" dirty="0" smtClean="0"/>
              <a:t>هدف از برنامه نویسی را بیان نماید.</a:t>
            </a:r>
            <a:endParaRPr lang="en-US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8D2E2-AB25-4D75-A051-1EBB6AD45A34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itle 1">
            <a:hlinkClick r:id="rId2" action="ppaction://hlinkfile"/>
          </p:cNvPr>
          <p:cNvSpPr txBox="1">
            <a:spLocks/>
          </p:cNvSpPr>
          <p:nvPr/>
        </p:nvSpPr>
        <p:spPr bwMode="auto">
          <a:xfrm>
            <a:off x="357158" y="4929198"/>
            <a:ext cx="3286148" cy="1571636"/>
          </a:xfrm>
          <a:prstGeom prst="irregularSeal2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a-IR" sz="2000" kern="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B Titr" pitchFamily="2" charset="-78"/>
              </a:rPr>
              <a:t>اصلاحات کتاب 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B Tit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dirty="0" smtClean="0"/>
              <a:t>داده- </a:t>
            </a:r>
            <a:r>
              <a:rPr lang="en-US" b="1" dirty="0" smtClean="0"/>
              <a:t>Data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50000"/>
              </a:lnSpc>
            </a:pPr>
            <a:r>
              <a:rPr lang="fa-IR" sz="2800" b="1" dirty="0"/>
              <a:t>داده ها، مجموعه ای از مقادیر در مورد یک موضوع یا شیء است که به صورت کمّی با </a:t>
            </a:r>
            <a:r>
              <a:rPr lang="fa-IR" sz="2800" b="1" dirty="0" smtClean="0"/>
              <a:t>یک</a:t>
            </a:r>
            <a:r>
              <a:rPr lang="en-US" sz="2800" b="1" dirty="0" smtClean="0"/>
              <a:t> </a:t>
            </a:r>
            <a:r>
              <a:rPr lang="fa-IR" sz="2800" b="1" dirty="0" smtClean="0"/>
              <a:t>مقدار </a:t>
            </a:r>
            <a:r>
              <a:rPr lang="fa-IR" sz="2800" b="1" dirty="0"/>
              <a:t>عددی و یا به صورت کیفی نشان داده می شود</a:t>
            </a:r>
            <a:r>
              <a:rPr lang="fa-IR" sz="2800" b="1" dirty="0" smtClean="0"/>
              <a:t>.</a:t>
            </a:r>
            <a:endParaRPr lang="en-US" sz="2800" b="1" dirty="0" smtClean="0"/>
          </a:p>
          <a:p>
            <a:pPr marL="0" indent="0" algn="just">
              <a:lnSpc>
                <a:spcPct val="150000"/>
              </a:lnSpc>
            </a:pPr>
            <a:r>
              <a:rPr lang="fa-IR" sz="2800" b="1" dirty="0" smtClean="0"/>
              <a:t>مانند : نمرات درس برنامه سازی (13،18،11،14،...) – اسامی هنرجویان ( علی ، محمد ، زهرا ، ....) </a:t>
            </a:r>
          </a:p>
          <a:p>
            <a:pPr marL="0" indent="0" algn="ctr">
              <a:lnSpc>
                <a:spcPct val="150000"/>
              </a:lnSpc>
            </a:pPr>
            <a:r>
              <a:rPr lang="fa-IR" sz="2800" b="1" dirty="0">
                <a:cs typeface="B Homa" pitchFamily="2" charset="-78"/>
              </a:rPr>
              <a:t>داده ها، مقادیر خام و اولیه در مورد یک موضوع هستند</a:t>
            </a:r>
            <a:r>
              <a:rPr lang="fa-IR" sz="2800" b="1" dirty="0" smtClean="0">
                <a:cs typeface="B Homa" pitchFamily="2" charset="-78"/>
              </a:rPr>
              <a:t>.</a:t>
            </a:r>
          </a:p>
          <a:p>
            <a:pPr marL="0" indent="0" algn="ctr">
              <a:lnSpc>
                <a:spcPct val="150000"/>
              </a:lnSpc>
            </a:pPr>
            <a:r>
              <a:rPr lang="fa-IR" sz="2800" b="1" dirty="0">
                <a:cs typeface="B Homa" pitchFamily="2" charset="-78"/>
              </a:rPr>
              <a:t>داده </a:t>
            </a:r>
            <a:r>
              <a:rPr lang="ar-SA" sz="2800" b="1" dirty="0">
                <a:cs typeface="B Homa" pitchFamily="2" charset="-78"/>
              </a:rPr>
              <a:t>از طريق مشاهده و يا تحقيق حاصل مي</a:t>
            </a:r>
            <a:r>
              <a:rPr lang="fa-IR" sz="2800" b="1" dirty="0">
                <a:cs typeface="B Homa" pitchFamily="2" charset="-78"/>
              </a:rPr>
              <a:t> </a:t>
            </a:r>
            <a:r>
              <a:rPr lang="ar-SA" sz="2800" b="1" dirty="0">
                <a:cs typeface="B Homa" pitchFamily="2" charset="-78"/>
              </a:rPr>
              <a:t>شود</a:t>
            </a:r>
            <a:endParaRPr lang="en-US" sz="2800" b="1" dirty="0">
              <a:cs typeface="B Homa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8D2E2-AB25-4D75-A051-1EBB6AD45A3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dirty="0" smtClean="0"/>
              <a:t>اطلاعات- </a:t>
            </a:r>
            <a:r>
              <a:rPr lang="en-US" b="1" dirty="0" smtClean="0">
                <a:latin typeface="High Tower Text" pitchFamily="18" charset="0"/>
              </a:rPr>
              <a:t>Information</a:t>
            </a:r>
            <a:endParaRPr lang="en-US" b="1" dirty="0">
              <a:latin typeface="High Tower Tex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357298"/>
            <a:ext cx="8858312" cy="5357850"/>
          </a:xfrm>
        </p:spPr>
        <p:txBody>
          <a:bodyPr/>
          <a:lstStyle/>
          <a:p>
            <a:pPr marL="0" indent="0" algn="just">
              <a:lnSpc>
                <a:spcPct val="150000"/>
              </a:lnSpc>
            </a:pPr>
            <a:r>
              <a:rPr lang="fa-IR" sz="2800" b="1" dirty="0"/>
              <a:t>برای اینکه از </a:t>
            </a:r>
            <a:r>
              <a:rPr lang="fa-IR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داده ها </a:t>
            </a:r>
            <a:r>
              <a:rPr lang="fa-IR" sz="2800" b="1" dirty="0"/>
              <a:t>بتوانیم بهتر استفاده کنیم لازم است بر روی آنها محاسبات و یا به طور کلی </a:t>
            </a:r>
            <a:r>
              <a:rPr lang="fa-IR" sz="2800" b="1" dirty="0" smtClean="0"/>
              <a:t>عملیاتی</a:t>
            </a:r>
            <a:r>
              <a:rPr lang="en-US" sz="2800" b="1" dirty="0" smtClean="0"/>
              <a:t> </a:t>
            </a:r>
            <a:r>
              <a:rPr lang="fa-IR" sz="2800" b="1" dirty="0" smtClean="0"/>
              <a:t>را </a:t>
            </a:r>
            <a:r>
              <a:rPr lang="fa-IR" sz="2800" b="1" dirty="0"/>
              <a:t>انجام دهیم. نتایج حاصل از این عملیات را </a:t>
            </a:r>
            <a:r>
              <a:rPr lang="fa-IR" b="1" dirty="0">
                <a:solidFill>
                  <a:srgbClr val="7030A0"/>
                </a:solidFill>
                <a:cs typeface="B Titr" pitchFamily="2" charset="-78"/>
              </a:rPr>
              <a:t>اطلاعات</a:t>
            </a:r>
            <a:r>
              <a:rPr lang="fa-IR" b="1" dirty="0"/>
              <a:t> </a:t>
            </a:r>
            <a:r>
              <a:rPr lang="fa-IR" sz="2800" b="1" dirty="0"/>
              <a:t>می نامیم که می تواند مورد تفسیر و بررسی قرار </a:t>
            </a:r>
            <a:r>
              <a:rPr lang="fa-IR" sz="2800" b="1" dirty="0" smtClean="0"/>
              <a:t>گیرد. </a:t>
            </a:r>
            <a:endParaRPr lang="en-US" sz="28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214818"/>
            <a:ext cx="8153400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8D2E2-AB25-4D75-A051-1EBB6AD45A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1438"/>
            <a:ext cx="9144000" cy="5929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8D2E2-AB25-4D75-A051-1EBB6AD45A3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dirty="0" smtClean="0"/>
              <a:t>پردازش-</a:t>
            </a:r>
            <a:r>
              <a:rPr lang="en-US" dirty="0" smtClean="0"/>
              <a:t> </a:t>
            </a:r>
            <a:r>
              <a:rPr lang="en-US" b="1" dirty="0"/>
              <a:t>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15875" algn="just">
              <a:lnSpc>
                <a:spcPct val="150000"/>
              </a:lnSpc>
            </a:pPr>
            <a:r>
              <a:rPr lang="fa-IR" sz="2800" b="1" dirty="0"/>
              <a:t>مجموعه محاسبات و عملیاتی که بر روی داده ها صورت می گیرد را </a:t>
            </a:r>
            <a:r>
              <a:rPr lang="fa-IR" sz="2800" b="1" dirty="0" smtClean="0">
                <a:solidFill>
                  <a:srgbClr val="7030A0"/>
                </a:solidFill>
                <a:cs typeface="B Titr" pitchFamily="2" charset="-78"/>
              </a:rPr>
              <a:t>پردازش</a:t>
            </a:r>
            <a:r>
              <a:rPr lang="fa-IR" sz="2800" b="1" dirty="0" smtClean="0"/>
              <a:t> </a:t>
            </a:r>
            <a:r>
              <a:rPr lang="fa-IR" sz="2800" b="1" dirty="0"/>
              <a:t>می نامند</a:t>
            </a:r>
            <a:r>
              <a:rPr lang="fa-IR" sz="2800" b="1" dirty="0" smtClean="0"/>
              <a:t>.</a:t>
            </a:r>
            <a:r>
              <a:rPr lang="en-US" sz="2800" b="1" dirty="0" smtClean="0"/>
              <a:t> </a:t>
            </a:r>
            <a:r>
              <a:rPr lang="fa-IR" sz="2800" b="1" dirty="0" smtClean="0"/>
              <a:t>پردازش</a:t>
            </a:r>
            <a:r>
              <a:rPr lang="fa-IR" sz="2800" b="1" dirty="0"/>
              <a:t>، گاهی ساده مانند محاسبه مجموع و یا خارج قسمت دو عدد می باشد و یا گاهی پیچیده </a:t>
            </a:r>
            <a:r>
              <a:rPr lang="fa-IR" sz="2800" b="1" dirty="0" smtClean="0"/>
              <a:t>مانند</a:t>
            </a:r>
            <a:r>
              <a:rPr lang="en-US" sz="2800" b="1" dirty="0" smtClean="0"/>
              <a:t> </a:t>
            </a:r>
            <a:r>
              <a:rPr lang="fa-IR" sz="2800" b="1" dirty="0" smtClean="0"/>
              <a:t>تشخیص </a:t>
            </a:r>
            <a:r>
              <a:rPr lang="fa-IR" sz="2800" b="1" dirty="0"/>
              <a:t>شماره پلاک خودرو با استفاده از عکس گرفته شده از خودرو، توسط یک کامپیوتر است.</a:t>
            </a:r>
            <a:endParaRPr lang="en-US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8D2E2-AB25-4D75-A051-1EBB6AD45A3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دانش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50000"/>
              </a:lnSpc>
            </a:pPr>
            <a:r>
              <a:rPr lang="fa-IR" sz="2800" b="1" dirty="0" smtClean="0"/>
              <a:t>نتیجه </a:t>
            </a:r>
            <a:r>
              <a:rPr lang="fa-IR" sz="2800" b="1" dirty="0"/>
              <a:t>بررسی </a:t>
            </a:r>
            <a:r>
              <a:rPr lang="fa-IR" sz="2800" b="1" dirty="0" smtClean="0"/>
              <a:t>اطلاعات بدست آمده به </a:t>
            </a:r>
            <a:r>
              <a:rPr lang="fa-IR" sz="2800" b="1" dirty="0"/>
              <a:t>دانش ختم گردد که دانش می تواند مبنای </a:t>
            </a:r>
            <a:r>
              <a:rPr lang="fa-IR" sz="2800" b="1" dirty="0" smtClean="0"/>
              <a:t>تصمیم </a:t>
            </a:r>
            <a:r>
              <a:rPr lang="fa-IR" sz="2800" b="1" dirty="0"/>
              <a:t>گیری برای انجام کاری شود</a:t>
            </a:r>
            <a:r>
              <a:rPr lang="fa-IR" sz="2800" b="1" dirty="0" smtClean="0"/>
              <a:t>.</a:t>
            </a:r>
          </a:p>
          <a:p>
            <a:pPr marL="0" indent="0" algn="just">
              <a:lnSpc>
                <a:spcPct val="150000"/>
              </a:lnSpc>
            </a:pPr>
            <a:endParaRPr lang="en-US" sz="2800" b="1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91020816"/>
              </p:ext>
            </p:extLst>
          </p:nvPr>
        </p:nvGraphicFramePr>
        <p:xfrm>
          <a:off x="277823" y="3882697"/>
          <a:ext cx="8723333" cy="14036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8D2E2-AB25-4D75-A051-1EBB6AD45A3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نکاتی در پردازش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214422"/>
            <a:ext cx="8858312" cy="3857652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fa-IR" b="1" dirty="0"/>
              <a:t>صحت داده </a:t>
            </a:r>
            <a:r>
              <a:rPr lang="fa-IR" b="1" dirty="0" smtClean="0"/>
              <a:t>ها</a:t>
            </a:r>
          </a:p>
          <a:p>
            <a:pPr lvl="2">
              <a:buFont typeface="Arial" pitchFamily="34" charset="0"/>
              <a:buChar char="•"/>
            </a:pPr>
            <a:r>
              <a:rPr lang="fa-IR" b="1" dirty="0" smtClean="0">
                <a:cs typeface="B Homa" pitchFamily="2" charset="-78"/>
              </a:rPr>
              <a:t>یعنی داده ها به درستی گردآوری شده و داده اشتباه بین آنها نباشد .</a:t>
            </a:r>
          </a:p>
          <a:p>
            <a:pPr>
              <a:buFont typeface="Arial" pitchFamily="34" charset="0"/>
              <a:buChar char="•"/>
            </a:pPr>
            <a:r>
              <a:rPr lang="fa-IR" b="1" dirty="0"/>
              <a:t>درستی انجام </a:t>
            </a:r>
            <a:r>
              <a:rPr lang="fa-IR" b="1" dirty="0" smtClean="0"/>
              <a:t>محاسبات</a:t>
            </a:r>
          </a:p>
          <a:p>
            <a:pPr lvl="2">
              <a:buFont typeface="Arial" pitchFamily="34" charset="0"/>
              <a:buChar char="•"/>
            </a:pPr>
            <a:r>
              <a:rPr lang="fa-IR" b="1" dirty="0">
                <a:cs typeface="B Homa" pitchFamily="2" charset="-78"/>
              </a:rPr>
              <a:t>محاسبات و یا عملیاتی که بر روی داده ها صورت می گیرد با دقت و بدون </a:t>
            </a:r>
            <a:r>
              <a:rPr lang="fa-IR" b="1" dirty="0" smtClean="0">
                <a:cs typeface="B Homa" pitchFamily="2" charset="-78"/>
              </a:rPr>
              <a:t>اشتباه </a:t>
            </a:r>
            <a:r>
              <a:rPr lang="fa-IR" b="1" dirty="0">
                <a:cs typeface="B Homa" pitchFamily="2" charset="-78"/>
              </a:rPr>
              <a:t>انجام شوند.</a:t>
            </a:r>
          </a:p>
          <a:p>
            <a:pPr>
              <a:buFont typeface="Arial" pitchFamily="34" charset="0"/>
              <a:buChar char="•"/>
            </a:pPr>
            <a:r>
              <a:rPr lang="fa-IR" b="1" dirty="0"/>
              <a:t>روش انجام </a:t>
            </a:r>
            <a:r>
              <a:rPr lang="fa-IR" b="1" dirty="0" smtClean="0"/>
              <a:t>پردازش</a:t>
            </a:r>
          </a:p>
          <a:p>
            <a:pPr lvl="2" algn="just">
              <a:buFont typeface="Arial" pitchFamily="34" charset="0"/>
              <a:buChar char="•"/>
            </a:pPr>
            <a:r>
              <a:rPr lang="fa-IR" b="1" dirty="0" smtClean="0">
                <a:cs typeface="B Homa" pitchFamily="2" charset="-78"/>
              </a:rPr>
              <a:t>باید پردازش </a:t>
            </a:r>
            <a:r>
              <a:rPr lang="fa-IR" b="1" dirty="0">
                <a:cs typeface="B Homa" pitchFamily="2" charset="-78"/>
              </a:rPr>
              <a:t>مناسب </a:t>
            </a:r>
            <a:r>
              <a:rPr lang="fa-IR" b="1" dirty="0" smtClean="0">
                <a:cs typeface="B Homa" pitchFamily="2" charset="-78"/>
              </a:rPr>
              <a:t>روی </a:t>
            </a:r>
            <a:r>
              <a:rPr lang="fa-IR" b="1" dirty="0">
                <a:cs typeface="B Homa" pitchFamily="2" charset="-78"/>
              </a:rPr>
              <a:t>آنها انجام دهیم تا به اطلاعات مفید </a:t>
            </a:r>
            <a:r>
              <a:rPr lang="fa-IR" b="1" dirty="0" smtClean="0">
                <a:cs typeface="B Homa" pitchFamily="2" charset="-78"/>
              </a:rPr>
              <a:t>برسیم(استفاده </a:t>
            </a:r>
            <a:r>
              <a:rPr lang="fa-IR" b="1" dirty="0">
                <a:cs typeface="B Homa" pitchFamily="2" charset="-78"/>
              </a:rPr>
              <a:t>از روش های بهینه </a:t>
            </a:r>
            <a:r>
              <a:rPr lang="fa-IR" b="1" dirty="0" smtClean="0">
                <a:cs typeface="B Homa" pitchFamily="2" charset="-78"/>
              </a:rPr>
              <a:t>و الگوریتم </a:t>
            </a:r>
            <a:r>
              <a:rPr lang="fa-IR" b="1" dirty="0">
                <a:cs typeface="B Homa" pitchFamily="2" charset="-78"/>
              </a:rPr>
              <a:t>های </a:t>
            </a:r>
            <a:r>
              <a:rPr lang="fa-IR" b="1" dirty="0" smtClean="0">
                <a:cs typeface="B Homa" pitchFamily="2" charset="-78"/>
              </a:rPr>
              <a:t>مناسب) 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5072074"/>
            <a:ext cx="9144000" cy="1438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B Mitra" pitchFamily="2" charset="-78"/>
              </a:rPr>
              <a:t>معمولاً از کامپیوتر برای انجام پردازش بر روی داده ها استفاده می کنیم چون سرعت </a:t>
            </a:r>
            <a:r>
              <a:rPr lang="fa-IR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B Mitra" pitchFamily="2" charset="-78"/>
              </a:rPr>
              <a:t>کامپیوتر در </a:t>
            </a:r>
            <a:r>
              <a:rPr lang="fa-IR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B Mitra" pitchFamily="2" charset="-78"/>
              </a:rPr>
              <a:t>اجرای عملیات و دقت انجام محاسبات بالا است. همچنین از کامپیوتر برای ذخیره و </a:t>
            </a:r>
            <a:r>
              <a:rPr lang="fa-IR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B Mitra" pitchFamily="2" charset="-78"/>
              </a:rPr>
              <a:t>نگهداری داده </a:t>
            </a:r>
            <a:r>
              <a:rPr lang="fa-IR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B Mitra" pitchFamily="2" charset="-78"/>
              </a:rPr>
              <a:t>ها استفاده می شود تا بعداً پردازش بر روی آنها صورت گیرد.</a:t>
            </a:r>
            <a:endParaRPr 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B Mitra" pitchFamily="2" charset="-7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8D2E2-AB25-4D75-A051-1EBB6AD45A3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91020816"/>
              </p:ext>
            </p:extLst>
          </p:nvPr>
        </p:nvGraphicFramePr>
        <p:xfrm>
          <a:off x="0" y="2071678"/>
          <a:ext cx="8858250" cy="1911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8D2E2-AB25-4D75-A051-1EBB6AD45A3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TS010338267</Template>
  <TotalTime>154</TotalTime>
  <Words>704</Words>
  <Application>Microsoft Office PowerPoint</Application>
  <PresentationFormat>On-screen Show (4:3)</PresentationFormat>
  <Paragraphs>74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Diseño predeterminado</vt:lpstr>
      <vt:lpstr>فصل اول </vt:lpstr>
      <vt:lpstr>اهداف رفتاری</vt:lpstr>
      <vt:lpstr>داده- Data</vt:lpstr>
      <vt:lpstr>اطلاعات- Information</vt:lpstr>
      <vt:lpstr>Slide 5</vt:lpstr>
      <vt:lpstr>پردازش- Process</vt:lpstr>
      <vt:lpstr>دانش</vt:lpstr>
      <vt:lpstr>نکاتی در پردازش</vt:lpstr>
      <vt:lpstr>Slide 9</vt:lpstr>
      <vt:lpstr>برنامه - Program</vt:lpstr>
      <vt:lpstr>برنامه نویسی</vt:lpstr>
      <vt:lpstr>انواع زبان های برنامه نویسی</vt:lpstr>
      <vt:lpstr>سوال</vt:lpstr>
      <vt:lpstr>نظر یک برنامه نویس</vt:lpstr>
    </vt:vector>
  </TitlesOfParts>
  <Company>Office07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alimehri</dc:creator>
  <cp:lastModifiedBy>alimehri</cp:lastModifiedBy>
  <cp:revision>9</cp:revision>
  <dcterms:created xsi:type="dcterms:W3CDTF">2015-01-18T20:00:24Z</dcterms:created>
  <dcterms:modified xsi:type="dcterms:W3CDTF">2015-02-09T12:32:23Z</dcterms:modified>
</cp:coreProperties>
</file>